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BE2201-6C45-417B-9536-DB96125F0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7EE13-E41A-43AD-94A9-1473BE721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830C7-3F01-4790-899F-F3663275C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BB09B-9BE3-4128-B0E2-0238ADA5D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978196-CAFC-4603-8A58-0031BDDDC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62DBA2-3740-4011-83F9-A66F99421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9FAE53-FA39-4F63-AC53-78EA6A203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F51838-CA3F-40C9-856C-D400F05D6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2C69A3-9EC4-4C9D-9D02-17C016602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918A99-5B76-4A13-9EFE-24C4605F8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A18E4-3A08-42A4-A83E-7630792AA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6202503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高血压与骨髓增生性疾病的关系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2024-01-01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高血压与骨髓增生性疾病的流行病学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高血压对骨髓增生性疾病的影响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骨髓增生性疾病对高血压的影响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高血压与骨髓增生性疾病的共病机制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高血压与骨髓增生性疾病的治疗策略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高血压是一种以动脉血压持续升高为特征的慢性疾病，通常收缩压≥140mmHg和/或舒张压≥90mmHg。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高血压是全球范围内的重大公共卫生问题，发病率和死亡率均较高。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高血压可导致心、脑、肾等靶器官损害，增加心血管疾病和卒中的风险。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高血压定义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91" b="29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045" b="604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骨髓增生性疾病概述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骨髓增生性疾病定义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骨髓增生性疾病是一组起源于造血干细胞，以髓系细胞增殖为主要特征的疾病。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骨髓增生性疾病包括真性红细胞增多症、原发性血小板增多症和慢性粒细胞白血病等。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患者可能出现不同程度的贫血、出血、感染以及肝脾肿大等症状。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探讨高血压与骨髓增生性疾病之间是否存在关联，以及这种关联的具体表现。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通过了解高血压对骨髓增生性疾病的影响，预测患者发生心血管事件的风险。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为骨髓增生性疾病合并高血压的患者提供针对性的治疗建议，改善患者预后。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推动相关领域的研究进展，为开发新的治疗方法和药物提供理论依据。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揭示关联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预测风险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指导治疗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促进科研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高血压与骨髓增生性疾病的流行病学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75" r="13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地域差异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不同国家和地区的高血压发病率存在显著差异，可能与遗传因素、饮食习惯、生活方式等有关。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全球范围内的高发病率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高血压是一种全球性的健康问题，发病率在许多国家都呈上升趋势。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年龄和性别分布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随着年龄的增长，高血压的发病率逐渐升高。男性在中年时期发病率较高，而女性在更年期后发病率上升。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高血压的流行病学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发病率和死亡率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骨髓增生性疾病包括多种类型，如骨髓纤维化、真性红细胞增多症等。这些疾病的发病率和死亡率因地区和人群而异。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年龄和性别分布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骨髓增生性疾病多见于中老年人，男性发病率略高于女性。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某些骨髓增生性疾病具有家族聚集性，提示遗传因素可能在该类疾病的发病中起重要作用。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骨髓增生性疾病的流行病学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相互促进关系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高血压可能导致骨髓增生性疾病的发生和发展，同时骨髓增生性疾病也可能加重高血压的病情。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治疗挑战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高血压合并骨髓增生性疾病的患者在治疗上面临更多挑战，需要综合考虑两种疾病的治疗方案和药物选择。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共享风险因素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高血压和骨髓增生性疾病可能存在共同的风险因素，如肥胖、糖尿病、高血脂等。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高血压与骨髓增生性疾病的关联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高血压对骨髓增生性疾病的影响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84" r="3238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07" r="238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高血压可能导致骨髓内环境改变，使得骨髓细胞增殖速度加快，进而促进骨髓增生性疾病的发展。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细胞增殖加速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高血压可能导致骨髓细胞分化异常，使得未成熟的细胞提前释放到外周血中，造成血液系统的紊乱。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细胞分化异常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高血压对骨髓细胞增殖的影响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高血压可能导致骨髓微环境的血管、神经、基质等组成部分发生紊乱，影响骨髓细胞的正常生长和发育。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高血压可能导致骨髓微环境中的免疫细胞功能异常，使得机体对骨髓增生性疾病的免疫监视和清除能力下降。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高血压对骨髓微环境的影响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免疫异常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微环境紊乱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9" r="269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高血压可能加速骨髓增生性疾病的进展，使得疾病更早地进入严重阶段，增加治疗难度和患者死亡率。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疾病进展加速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高血压可能导致骨髓增生性疾病患者出现更多的并发症，如感染、出血、血栓形成等，进一步影响患者的预后和生活质量。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并发症风险增加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高血压可能影响患者对治疗药物的反应，使得治疗效果降低，甚至可能导致治疗失败。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治疗反应降低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高血压对骨髓增生性疾病预后的影响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骨髓增生性疾病对高血压的影响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https://d.book118.com/368062025033006023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2024-08-29T16:01:23.625</cp:lastPrinted>
  <dcterms:created xsi:type="dcterms:W3CDTF">2024-08-29T08:01:23Z</dcterms:created>
  <dcterms:modified xsi:type="dcterms:W3CDTF">2024-08-29T08:01:25Z</dcterms:modified>
</cp:coreProperties>
</file>