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02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1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E060C-C63C-4F76-859C-642966787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7295A-A45A-4089-8109-D149023A3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CB24F-A15F-4DE8-980B-E943C288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643CF-26A4-4E82-97C1-8FA701F34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721F9-C8B4-485E-AB65-EB5AB597E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F9282-D7A9-4306-ADAD-F85C54D8C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C5FF8-63FE-4D35-B992-DDE49E23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7713C-D26B-4B56-B9AB-3CF25D71D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AD285-68B1-4785-8DFD-2F41212C2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71D54-CB4E-41A8-980C-D5FBEFDCD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A241F-C17E-4D7C-B802-CF57F644C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016" r:id="rId2"/>
    <p:sldLayoutId id="2147493017" r:id="rId3"/>
    <p:sldLayoutId id="2147493018" r:id="rId4"/>
    <p:sldLayoutId id="2147493019" r:id="rId5"/>
    <p:sldLayoutId id="2147493020" r:id="rId6"/>
    <p:sldLayoutId id="2147493021" r:id="rId7"/>
    <p:sldLayoutId id="2147493022" r:id="rId8"/>
    <p:sldLayoutId id="2147493023" r:id="rId9"/>
    <p:sldLayoutId id="2147493024" r:id="rId10"/>
    <p:sldLayoutId id="21474930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62033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食用菌深加工项目商业计划书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xxxx</a:t>
            </a:r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,a click to unlimited possibilities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项目背景与市场分析</a:t>
            </a: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产品与服务</a:t>
            </a: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生产与供应链管理</a:t>
            </a: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营销策略与销售渠道拓展</a:t>
            </a: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财务预测与投资回报分析</a:t>
            </a: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项目背景与市场分析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食用菌深加工项目的提出背景</a:t>
            </a:r>
          </a:p>
        </p:txBody>
      </p:sp>
      <p:sp>
        <p:nvSpPr>
          <p:cNvPr id="10489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国内外食用菌市场现状及发展趋势</a:t>
            </a:r>
          </a:p>
        </p:txBody>
      </p:sp>
      <p:sp>
        <p:nvSpPr>
          <p:cNvPr id="10489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政策法规对食用菌产业的影响</a:t>
            </a:r>
          </a:p>
        </p:txBody>
      </p:sp>
      <p:sp>
        <p:nvSpPr>
          <p:cNvPr id="10489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市场需求及消费者行为分析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食用菌市场现状及发展趋势</a:t>
            </a:r>
          </a:p>
        </p:txBody>
      </p:sp>
      <p:sp>
        <p:nvSpPr>
          <p:cNvPr id="10490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食用菌市场规模及增长趋势</a:t>
            </a:r>
          </a:p>
        </p:txBody>
      </p:sp>
      <p:sp>
        <p:nvSpPr>
          <p:cNvPr id="10490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消费者需求及购买行为分析</a:t>
            </a:r>
          </a:p>
        </p:txBody>
      </p:sp>
      <p:sp>
        <p:nvSpPr>
          <p:cNvPr id="10490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竞争格局及主要企业情况</a:t>
            </a:r>
          </a:p>
        </p:txBody>
      </p:sp>
      <p:sp>
        <p:nvSpPr>
          <p:cNvPr id="10490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未来发展趋势预测及机遇挑战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目标市场定位及消费者群体分析</a:t>
            </a:r>
          </a:p>
        </p:txBody>
      </p:sp>
      <p:sp>
        <p:nvSpPr>
          <p:cNvPr id="104907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目标市场定位：明确食用菌深加工产品的目标市场，如高端食品市场、健康食品市场等</a:t>
            </a:r>
          </a:p>
        </p:txBody>
      </p:sp>
      <p:sp>
        <p:nvSpPr>
          <p:cNvPr id="104908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消费者群体分析：对目标市场的消费者群体进行深入分析，包括年龄、性别、职业、收入等方面的特征，以及他们的消费习惯和需求</a:t>
            </a:r>
          </a:p>
        </p:txBody>
      </p:sp>
      <p:sp>
        <p:nvSpPr>
          <p:cNvPr id="104908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竞争状况分析：了解竞争对手的产品特点、价格策略和市场占有率，以便更好地制定营销策略</a:t>
            </a:r>
          </a:p>
        </p:txBody>
      </p:sp>
      <p:sp>
        <p:nvSpPr>
          <p:cNvPr id="104908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市场趋势分析：分析市场趋势，如消费者对健康、环保等方面的关注度不断提高，为食用菌深加工产品的发展提供方向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产品与服务</a:t>
            </a:r>
          </a:p>
        </p:txBody>
      </p:sp>
      <p:sp>
        <p:nvSpPr>
          <p:cNvPr id="10491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食用菌深加工产品种类及特点</a:t>
            </a:r>
          </a:p>
        </p:txBody>
      </p:sp>
      <p:sp>
        <p:nvSpPr>
          <p:cNvPr id="104918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0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其他深加工产品：如食用菌酱、食用菌胶囊等，满足不同消费者的需求。</a:t>
            </a:r>
          </a:p>
        </p:txBody>
      </p:sp>
      <p:sp>
        <p:nvSpPr>
          <p:cNvPr id="104920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食用菌速冻食品：如速冻香菇等，保持了食用菌原有的营养成分和口感。</a:t>
            </a:r>
          </a:p>
        </p:txBody>
      </p:sp>
      <p:sp>
        <p:nvSpPr>
          <p:cNvPr id="1049208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食用菌饮料：如蘑菇饮料等，具有营养丰富、口感清爽等特点。</a:t>
            </a:r>
          </a:p>
        </p:txBody>
      </p:sp>
      <p:sp>
        <p:nvSpPr>
          <p:cNvPr id="1049210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食用菌干制品：如香菇、木耳等，具有营养丰富、口感鲜美等特点。</a:t>
            </a:r>
          </a:p>
        </p:txBody>
      </p:sp>
      <p:sp>
        <p:nvSpPr>
          <p:cNvPr id="1049212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食用菌罐头：如金针菇罐头等，采用高温高压杀菌工艺，保存期长，方便携带。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产品质量保证措施</a:t>
            </a:r>
          </a:p>
        </p:txBody>
      </p:sp>
      <p:sp>
        <p:nvSpPr>
          <p:cNvPr id="104924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严格控制原料采购：确保原料新鲜、无污染，符合国家相关标准</a:t>
            </a:r>
          </a:p>
        </p:txBody>
      </p:sp>
      <p:sp>
        <p:nvSpPr>
          <p:cNvPr id="104925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先进的生产工艺：采用先进的生产工艺和设备，确保产品口感、品质和营养价值</a:t>
            </a:r>
          </a:p>
        </p:txBody>
      </p:sp>
      <p:sp>
        <p:nvSpPr>
          <p:cNvPr id="104925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严格的质量检测：对生产过程中的关键环节进行严格的质量检测，确保产品合格</a:t>
            </a:r>
          </a:p>
        </p:txBody>
      </p:sp>
      <p:sp>
        <p:nvSpPr>
          <p:cNvPr id="104926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专业的研发团队：拥有专业的研发团队，不断研发新产品，提高产品质量和竞争力</a:t>
            </a:r>
          </a:p>
        </p:txBody>
      </p:sp>
      <p:sp>
        <p:nvSpPr>
          <p:cNvPr id="104926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售后服务体系建立</a:t>
            </a:r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建立完善的售后服务体系</a:t>
            </a: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提供定期的维护和保养服务</a:t>
            </a: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对客户进行定期回访和满意度调查</a:t>
            </a: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设立专门的售后服务团队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生产与供应链管理</a:t>
            </a:r>
          </a:p>
        </p:txBody>
      </p:sp>
      <p:sp>
        <p:nvSpPr>
          <p:cNvPr id="10493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生产工艺流程设计</a:t>
            </a:r>
          </a:p>
        </p:txBody>
      </p:sp>
      <p:sp>
        <p:nvSpPr>
          <p:cNvPr id="10494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原材料采购与检验</a:t>
            </a:r>
          </a:p>
        </p:txBody>
      </p:sp>
      <p:sp>
        <p:nvSpPr>
          <p:cNvPr id="10494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菌种培育与发酵</a:t>
            </a:r>
          </a:p>
        </p:txBody>
      </p:sp>
      <p:sp>
        <p:nvSpPr>
          <p:cNvPr id="10494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加工处理与包装</a:t>
            </a:r>
          </a:p>
        </p:txBody>
      </p:sp>
      <p:sp>
        <p:nvSpPr>
          <p:cNvPr id="104946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质量检测与成品储存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原材料采购与质量控制</a:t>
            </a:r>
          </a:p>
        </p:txBody>
      </p:sp>
      <p:sp>
        <p:nvSpPr>
          <p:cNvPr id="10495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采购渠道：建立稳定的采购渠道，确保原材料的稳定供应</a:t>
            </a:r>
          </a:p>
        </p:txBody>
      </p:sp>
      <p:sp>
        <p:nvSpPr>
          <p:cNvPr id="104950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质量标准：制定严格的质量标准，确保原材料符合生产要求</a:t>
            </a:r>
          </a:p>
        </p:txBody>
      </p:sp>
      <p:sp>
        <p:nvSpPr>
          <p:cNvPr id="104951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质量控制措施：采用先进的检测设备和方法，对原材料进行严格的质量检测</a:t>
            </a:r>
          </a:p>
        </p:txBody>
      </p:sp>
      <p:sp>
        <p:nvSpPr>
          <p:cNvPr id="104951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供应商管理：建立完善的供应商管理体系，对供应商进行严格的筛选和评估</a:t>
            </a:r>
          </a:p>
        </p:txBody>
      </p:sp>
      <p:sp>
        <p:nvSpPr>
          <p:cNvPr id="104952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库存管理与物流配送方案</a:t>
            </a:r>
          </a:p>
        </p:txBody>
      </p:sp>
      <p:sp>
        <p:nvSpPr>
          <p:cNvPr id="104956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运输方式：根据产品特性和客户需求，选择合适的运输方式，如陆运、海运、空运等，确保产品及时到达。</a:t>
            </a:r>
          </a:p>
        </p:txBody>
      </p:sp>
      <p:sp>
        <p:nvSpPr>
          <p:cNvPr id="104957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配送路线规划：优化配送路线，减少运输成本和时间成本，提高运输效率。</a:t>
            </a:r>
          </a:p>
        </p:txBody>
      </p:sp>
      <p:sp>
        <p:nvSpPr>
          <p:cNvPr id="104958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库存管理：建立完善的库存管理制度，确保原材料、半成品和成品的存储与保管，避免浪费和损失。</a:t>
            </a:r>
          </a:p>
        </p:txBody>
      </p:sp>
      <p:sp>
        <p:nvSpPr>
          <p:cNvPr id="104958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物流配送方案：选择合适的物流公司或自有配送团队，确保产品按时、按量、安全送达客户手中，提高客户满意度。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营销策略与销售渠道拓展</a:t>
            </a:r>
          </a:p>
        </p:txBody>
      </p:sp>
      <p:sp>
        <p:nvSpPr>
          <p:cNvPr id="10496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https://d.book118.com/368062033122006045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宋体</vt:lpstr>
      <vt:lpstr>Office Theme</vt:lpstr>
      <vt:lpstr>食用菌深加工项目商业计划书</vt:lpstr>
      <vt:lpstr>目录</vt:lpstr>
      <vt:lpstr>单击添加章节标题</vt:lpstr>
      <vt:lpstr>项目背景与市场分析</vt:lpstr>
      <vt:lpstr>PowerPoint Presentation</vt:lpstr>
      <vt:lpstr>项目背景介绍</vt:lpstr>
      <vt:lpstr>食用菌市场现状及发展趋势</vt:lpstr>
      <vt:lpstr>目标市场定位及消费者群体分析</vt:lpstr>
      <vt:lpstr>产品与服务</vt:lpstr>
      <vt:lpstr>PowerPoint Presentation</vt:lpstr>
      <vt:lpstr>食用菌深加工产品种类及特点</vt:lpstr>
      <vt:lpstr>产品质量保证措施</vt:lpstr>
      <vt:lpstr>售后服务体系建立</vt:lpstr>
      <vt:lpstr>生产与供应链管理</vt:lpstr>
      <vt:lpstr>PowerPoint Presentation</vt:lpstr>
      <vt:lpstr>生产工艺流程设计</vt:lpstr>
      <vt:lpstr>原材料采购与质量控制</vt:lpstr>
      <vt:lpstr>库存管理与物流配送方案</vt:lpstr>
      <vt:lpstr>营销策略与销售渠道拓展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2024-09-26T11:03:16.936</cp:lastPrinted>
  <dcterms:created xsi:type="dcterms:W3CDTF">2024-09-26T03:03:16Z</dcterms:created>
  <dcterms:modified xsi:type="dcterms:W3CDTF">2024-09-26T03:03:19Z</dcterms:modified>
</cp:coreProperties>
</file>