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1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FA0A-337D-45E5-916C-F6A693C9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3F151-974E-4BCB-BA80-E3F2F65E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F5D00-8365-4348-9DCB-4817E2F48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0F94D-1A15-459D-8D73-BF95FEC22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6E47F-65DB-4A2B-92AC-FA708EF1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D69A7E-5831-4BF0-A34F-02578591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9F6D6-09EA-4D6D-AF59-627621DA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B63F7-5DEB-41D7-B8BB-F464F357A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A46DF-6895-4426-9DA4-D140A64AD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8092C-3FE6-4C24-B6E1-8A311300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9C02F-AF75-48E5-B285-6883FDF8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09" r:id="rId2"/>
    <p:sldLayoutId id="2147488210" r:id="rId3"/>
    <p:sldLayoutId id="2147488211" r:id="rId4"/>
    <p:sldLayoutId id="2147488212" r:id="rId5"/>
    <p:sldLayoutId id="2147488213" r:id="rId6"/>
    <p:sldLayoutId id="2147488214" r:id="rId7"/>
    <p:sldLayoutId id="2147488215" r:id="rId8"/>
    <p:sldLayoutId id="2147488216" r:id="rId9"/>
    <p:sldLayoutId id="2147488217" r:id="rId10"/>
    <p:sldLayoutId id="21474882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63107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部门团队建设与成长记录PPT大纲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团队建设的过程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团队建设的策略与方法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团队建设的实践案例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团队成长记录与评估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部门团队建设概述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https://d.book118.com/368063107074006027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部门团队建设与成长记录PPT大纲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2024-09-05T11:50:13.129</cp:lastPrinted>
  <dcterms:created xsi:type="dcterms:W3CDTF">2024-09-05T03:50:13Z</dcterms:created>
  <dcterms:modified xsi:type="dcterms:W3CDTF">2024-09-05T03:50:15Z</dcterms:modified>
</cp:coreProperties>
</file>