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D369279-12C1-446D-8741-89062BDB7F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98873A-1191-45CB-9EE7-96DDF06166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22614D5-D756-4235-B31B-C620A47C7D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345269A-049E-4DAC-ABF8-9E882CEEE6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79CB7DB-2737-4302-93CC-76556DE1120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AF20A4C-68BF-4285-B117-8C9A990C661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0855111-FBA9-4D0F-8455-E83B5D73BF3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5F2749-415A-463D-A653-2DD22E9D7B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6E36A75-F482-40D4-AB8D-61B8D87E26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77A656-AA9F-4D54-9E71-D815113500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A48BBC-7B04-495D-93E2-B60512333F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68064023105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alpha val="100000"/>
                  </a:schemeClr>
                </a:solidFill>
                <a:latin typeface="Microsoft Yahei"/>
                <a:ea typeface="Microsoft Yahei"/>
                <a:cs typeface="Microsoft Yahei"/>
              </a:rPr>
              <a:t>探讨临床医学专业认证自评报告中的学科建设与学术带头人</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临床医学专业认证自评报告概述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学科建设</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学术带头人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学科建设与学术带头人的关系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探讨与建议</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引言</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促进学科发展</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通过自评报告的梳理和分析，明确学科发展方向和目标，为学科的长远规划提供依据。</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加强学术带头人队伍建设</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通过自评报告，评估学术带头人的学术水平和影响力，推动学术带头人的培养和引进，提升学科的整体实力。</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提升临床医学专业教育质量</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通过认证自评，发现学科建设中存在的问题，推动教育教学改革，提高临床医学专业教育质量。</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学科建设现状</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包括学科方向、师资队伍、科研平台、教学资源等方面的建设情况。</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学术成果与影响</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展示学科在科研、教学、医疗等方面的成果和贡献，以及学术带头人的学术成就和影响力。</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存在问题与挑战</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分析学科建设和学术带头人培养中存在的问题和挑战，提出改进措施和发展建议。</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未来发展规划</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根据学科发展趋势和自身实际情况，制定未来几年的发展规划和目标，明确重点建设方向和措施。</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临床医学专业认证自评报告概述</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8" name="Connector 8"/>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6941312" y="1711093"/>
            <a:ext cx="3862453"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2">
                    <a:alpha val="100000"/>
                  </a:schemeClr>
                </a:solidFill>
                <a:latin typeface="Microsoft Yahei"/>
                <a:ea typeface="Microsoft Yahei"/>
                <a:cs typeface="Microsoft Yahei"/>
              </a:rPr>
              <a:t>该报告对于医学院校来说，不仅是展示自身教育成果和办学水平的重要途径，也是接受国内外同行专家评价和监督的重要手段。</a:t>
            </a:r>
          </a:p>
        </p:txBody>
      </p:sp>
      <p:sp>
        <p:nvSpPr>
          <p:cNvPr id="11" name="TextBox 11"/>
          <p:cNvSpPr txBox="1"/>
          <p:nvPr/>
        </p:nvSpPr>
        <p:spPr>
          <a:xfrm>
            <a:off x="8233969" y="4100915"/>
            <a:ext cx="3190554"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2">
                    <a:alpha val="100000"/>
                  </a:schemeClr>
                </a:solidFill>
                <a:latin typeface="Microsoft Yahei"/>
                <a:ea typeface="Microsoft Yahei"/>
                <a:cs typeface="Microsoft Yahei"/>
              </a:rPr>
              <a:t>通过自评报告的编制和提交，医学院校可以及时发现自身存在的问题和不足，进而采取针对性的改进措施，提高教育教学质量和人才培养水平。</a:t>
            </a:r>
          </a:p>
        </p:txBody>
      </p:sp>
      <p:cxnSp>
        <p:nvCxnSpPr>
          <p:cNvPr id="12" name="Connector 12"/>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3" name="AutoShape 13"/>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869006" y="3172778"/>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2">
                    <a:alpha val="100000"/>
                  </a:schemeClr>
                </a:solidFill>
                <a:latin typeface="Microsoft Yahei"/>
                <a:ea typeface="Microsoft Yahei"/>
                <a:cs typeface="Microsoft Yahei"/>
              </a:rPr>
              <a:t>临床医学专业认证自评报告是医学院校为了提升自身教育质量和国际竞争力，按照国际标准进行自我评价和持续改进的重要文件。</a:t>
            </a:r>
          </a:p>
        </p:txBody>
      </p:sp>
      <p:sp>
        <p:nvSpPr>
          <p:cNvPr id="17" name="AutoShape 17"/>
          <p:cNvSpPr/>
          <p:nvPr/>
        </p:nvSpPr>
        <p:spPr>
          <a:xfrm flipV="1">
            <a:off x="5012267" y="3733610"/>
            <a:ext cx="2167467" cy="1826280"/>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报告的背景和意义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036075" y="5949378"/>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824897" y="-3412461"/>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11078723" y="5451328"/>
            <a:ext cx="569999" cy="569999"/>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1574907"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临床医学专业认证自评报告的主要内容包括学校概况、教育教学、科学研究、师资队伍、学生发展、管理保障等方面。</a:t>
            </a:r>
          </a:p>
        </p:txBody>
      </p:sp>
      <p:sp>
        <p:nvSpPr>
          <p:cNvPr id="18" name="TextBox 18"/>
          <p:cNvSpPr txBox="1"/>
          <p:nvPr/>
        </p:nvSpPr>
        <p:spPr>
          <a:xfrm>
            <a:off x="1574907"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在正文中，需要详细介绍学校临床医学专业的办学理念、培养目标、课程设置、教学方法、实践教学、科研能力、师资队伍、学生管理等方面的情况，同时提供相关的数据和案例作为支撑。</a:t>
            </a:r>
          </a:p>
        </p:txBody>
      </p:sp>
      <p:sp>
        <p:nvSpPr>
          <p:cNvPr id="19" name="TextBox 19"/>
          <p:cNvSpPr txBox="1"/>
          <p:nvPr/>
        </p:nvSpPr>
        <p:spPr>
          <a:xfrm>
            <a:off x="7316589"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附录部分则包括一些重要的补充材料，如教学计划、课程大纲、学生成绩单、教师简历等，以便专家对学校的临床医学专业进行更加全面和深入的了解和评估。</a:t>
            </a:r>
          </a:p>
        </p:txBody>
      </p:sp>
      <p:sp>
        <p:nvSpPr>
          <p:cNvPr id="20" name="TextBox 20"/>
          <p:cNvSpPr txBox="1"/>
          <p:nvPr/>
        </p:nvSpPr>
        <p:spPr>
          <a:xfrm>
            <a:off x="7316589"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报告的结构一般分为以下几个部分：封面、目录、正文、附录等。其中，正文部分按照不同的主题进行分章节编写，每个章节下面又包含若干个子章节和具体内容。</a:t>
            </a:r>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报告的主要内容和结构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学科建设</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03</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提升学科整体水平</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通过学科建设，提高临床医学专业的教育质量、科研能力和社会服务水平，推动学科向更高层次发展。</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培养高素质医学人才</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加强学科建设，有利于培养具有创新精神和实践能力的医学人才，满足社会对高素质医学人才的需求。</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促进医疗卫生事业发展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临床医学专业的学科建设是推动医疗卫生事业发展的重要支撑，有助于提高医疗服务水平和人民健康水平。</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学科建设的目标和意义</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000" r="160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临床医学专业已形成一支结构合理、素质优良的学科队伍，拥有一批高水平的学术带头人和中青年骨干教师。</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学科队伍不断壮大</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近年来，临床医学专业在科研方面取得了显著成绩，承担了一批国家级、省部级科研项目，发表了大量高水平学术论文。</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科研能力显著提升</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临床医学专业在教育教学方面不断进行改革创新，完善了课程体系和教学内容，加强了实践教学和临床实习环节。</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教育教学改革深入推进</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学科建设的现状和成果</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科研创新能力有待提升</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应鼓励教师积极开展科研创新工作，加强科研团队建设，提高科研水平和创新能力。</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教育教学改革需持续深化</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应继续推进教育教学改革，完善课程体系和教学内容，创新教学方法和手段，提高教学效果和质量。</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人才队伍建设仍需加强</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应进一步加大人才引进和培养力度，优化人才队伍结构，提高人才队伍的整体素质。</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学科建设的挑战和对策</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https://d.book118.com/368064023105006033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2024-09-11T15:58:50.191</cp:lastPrinted>
  <dcterms:created xsi:type="dcterms:W3CDTF">2024-09-11T07:58:50Z</dcterms:created>
  <dcterms:modified xsi:type="dcterms:W3CDTF">2024-09-11T07:58:52Z</dcterms:modified>
</cp:coreProperties>
</file>