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FAA0F8-8893-4DC6-A925-C67DF8DA0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8AE49B-8DB3-4915-B306-EAFBC4BD5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DAC85E-7BCF-441B-ACC9-F7EFEE0AA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164550-E523-4859-8823-4AFEE89499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EDB148-A7BA-4913-AB9C-C6278F8DC3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FD33B4-EE38-46C5-BB3E-AD4781D4A2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1DF321-9384-49F2-AFEC-AAD840F284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9A9DCF-8FB4-4076-9E32-AE3A60E6DF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C08FF3-84FF-4F9F-B351-7DF2858827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A7BFBC-CD35-417E-A647-01DD49B659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1756F8-EEB5-4BEF-B0FE-E749BDB35D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6404704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沉浸式多媒体交互</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沉浸式多媒体交互定义
 沉浸式多媒体交互发展历程
 沉浸式多媒体交互关键技术
 沉浸式多媒体交互应用场景
 沉浸式多媒体交互优势分析
 沉浸式多媒体交互挑战与问题
 沉浸式多媒体交互未来发展趋势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沉浸式多媒体交互定义</a:t>
            </a:r>
          </a:p>
        </p:txBody>
      </p:sp>
      <p:sp>
        <p:nvSpPr>
          <p:cNvPr id="3" name="Subtitle 2"/>
          <p:cNvSpPr>
            <a:spLocks noGrp="1"/>
          </p:cNvSpPr>
          <p:nvPr>
            <p:ph type="subTitle" idx="1"/>
          </p:nvPr>
        </p:nvSpPr>
        <p:spPr/>
        <p:txBody>
          <a:bodyPr/>
          <a:lstStyle/>
          <a:p>
            <a:r>
              <a:t>沉浸式多媒体交互</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沉浸式多媒体交互定义</a:t>
            </a:r>
          </a:p>
        </p:txBody>
      </p:sp>
      <p:sp>
        <p:nvSpPr>
          <p:cNvPr id="3" name="Content Placeholder 2"/>
          <p:cNvSpPr>
            <a:spLocks noGrp="1"/>
          </p:cNvSpPr>
          <p:nvPr>
            <p:ph sz="half" idx="2"/>
          </p:nvPr>
        </p:nvSpPr>
        <p:spPr/>
        <p:txBody>
          <a:bodyPr/>
          <a:lstStyle/>
          <a:p>
            <a:r>
              <a:t>1.沉浸式体验：沉浸式多媒体交互是指通过利用多种感官刺激，将用户完全融入到一个虚拟或增强的环境中，提供一种高度参与和身临其境的体验。</a:t>
            </a:r>
          </a:p>
          <a:p>
            <a:r>
              <a:t>2.交互性：这种交互方式允许用户通过自然和直观的方式与多媒体内容进行互动，如手势、声音或眼神等，增强了用户的参与感和沉浸感。</a:t>
            </a:r>
          </a:p>
          <a:p>
            <a:r>
              <a:t>3.多技术融合：沉浸式多媒体交互结合了多种技术，包括虚拟现实、增强现实、混合现实、全息投影等，以创造出丰富多样的沉浸式体验。</a:t>
            </a:r>
          </a:p>
          <a:p/>
        </p:txBody>
      </p:sp>
      <p:sp>
        <p:nvSpPr>
          <p:cNvPr id="4" name="Text Placeholder 3"/>
          <p:cNvSpPr>
            <a:spLocks noGrp="1"/>
          </p:cNvSpPr>
          <p:nvPr>
            <p:ph type="body" idx="3"/>
          </p:nvPr>
        </p:nvSpPr>
        <p:spPr/>
        <p:txBody>
          <a:bodyPr/>
          <a:lstStyle/>
          <a:p>
            <a:r>
              <a:t>沉浸式多媒体交互的发展趋势</a:t>
            </a:r>
          </a:p>
        </p:txBody>
      </p:sp>
      <p:sp>
        <p:nvSpPr>
          <p:cNvPr id="5" name="Content Placeholder 4"/>
          <p:cNvSpPr>
            <a:spLocks noGrp="1"/>
          </p:cNvSpPr>
          <p:nvPr>
            <p:ph sz="half" idx="4"/>
          </p:nvPr>
        </p:nvSpPr>
        <p:spPr/>
        <p:txBody>
          <a:bodyPr/>
          <a:lstStyle/>
          <a:p>
            <a:r>
              <a:t>1.技术进步：随着技术的不断发展，沉浸式多媒体交互将更加真实、自然和无缝，提供更为丰富和细腻的体验。</a:t>
            </a:r>
          </a:p>
          <a:p>
            <a:r>
              <a:t>2.跨界融合：沉浸式多媒体交互将与更多领域进行融合，如教育、医疗、娱乐等，进一步拓展其应用范围和社会影响力。</a:t>
            </a:r>
          </a:p>
          <a:p>
            <a:r>
              <a:t>3.个性化定制：沉浸式多媒体交互将更加注重用户的个性化需求，提供定制化的服务和体验，满足不同用户的需求和期望。</a:t>
            </a:r>
          </a:p>
          <a:p/>
        </p:txBody>
      </p:sp>
      <p:sp>
        <p:nvSpPr>
          <p:cNvPr id="6" name="Text Placeholder 5"/>
          <p:cNvSpPr>
            <a:spLocks noGrp="1"/>
          </p:cNvSpPr>
          <p:nvPr>
            <p:ph type="body" idx="1"/>
          </p:nvPr>
        </p:nvSpPr>
        <p:spPr/>
        <p:txBody>
          <a:bodyPr/>
          <a:lstStyle/>
          <a:p>
            <a:r>
              <a:t>沉浸式多媒体交互定义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沉浸式多媒体交互定义</a:t>
            </a:r>
          </a:p>
        </p:txBody>
      </p:sp>
      <p:sp>
        <p:nvSpPr>
          <p:cNvPr id="3" name="Text Placeholder 2"/>
          <p:cNvSpPr>
            <a:spLocks noGrp="1"/>
          </p:cNvSpPr>
          <p:nvPr>
            <p:ph type="body" idx="1"/>
          </p:nvPr>
        </p:nvSpPr>
        <p:spPr/>
        <p:txBody>
          <a:bodyPr/>
          <a:lstStyle/>
          <a:p>
            <a:r>
              <a:t>沉浸式多媒体交互的前沿技术</a:t>
            </a:r>
          </a:p>
        </p:txBody>
      </p:sp>
      <p:sp>
        <p:nvSpPr>
          <p:cNvPr id="4" name="Content Placeholder 3"/>
          <p:cNvSpPr>
            <a:spLocks noGrp="1"/>
          </p:cNvSpPr>
          <p:nvPr>
            <p:ph sz="half" idx="2"/>
          </p:nvPr>
        </p:nvSpPr>
        <p:spPr/>
        <p:txBody>
          <a:bodyPr/>
          <a:lstStyle/>
          <a:p>
            <a:r>
              <a:t>1.人工智能：人工智能在沉浸式多媒体交互中的应用将进一步提升体验的智能化和个性化，如智能推荐、智能语音交互等。</a:t>
            </a:r>
          </a:p>
          <a:p>
            <a:r>
              <a:t>2.5G/6G：5G/6G网络的高速度、大带宽和低延迟特性将极大地提升沉浸式多媒体交互的性能和体验，如更高清的视频、更流畅的互动等。</a:t>
            </a:r>
          </a:p>
          <a:p>
            <a:r>
              <a:t>3.物联网：物联网技术与沉浸式多媒体交互的结合将实现更多设备间的互联互通，创造出更为智能化和一体化的沉浸式体验。</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沉浸式多媒体交互发展历程</a:t>
            </a:r>
          </a:p>
        </p:txBody>
      </p:sp>
      <p:sp>
        <p:nvSpPr>
          <p:cNvPr id="3" name="Subtitle 2"/>
          <p:cNvSpPr>
            <a:spLocks noGrp="1"/>
          </p:cNvSpPr>
          <p:nvPr>
            <p:ph type="subTitle" idx="1"/>
          </p:nvPr>
        </p:nvSpPr>
        <p:spPr/>
        <p:txBody>
          <a:bodyPr/>
          <a:lstStyle/>
          <a:p>
            <a:r>
              <a:t>沉浸式多媒体交互</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沉浸式多媒体交互发展历程</a:t>
            </a:r>
          </a:p>
        </p:txBody>
      </p:sp>
      <p:sp>
        <p:nvSpPr>
          <p:cNvPr id="3" name="Text Placeholder 2"/>
          <p:cNvSpPr>
            <a:spLocks noGrp="1"/>
          </p:cNvSpPr>
          <p:nvPr>
            <p:ph type="body" idx="1"/>
          </p:nvPr>
        </p:nvSpPr>
        <p:spPr/>
        <p:txBody>
          <a:bodyPr/>
          <a:lstStyle/>
          <a:p>
            <a:r>
              <a:t>沉浸式多媒体交互概念的形成</a:t>
            </a:r>
          </a:p>
        </p:txBody>
      </p:sp>
      <p:sp>
        <p:nvSpPr>
          <p:cNvPr id="4" name="Content Placeholder 3"/>
          <p:cNvSpPr>
            <a:spLocks noGrp="1"/>
          </p:cNvSpPr>
          <p:nvPr>
            <p:ph sz="half" idx="2"/>
          </p:nvPr>
        </p:nvSpPr>
        <p:spPr/>
        <p:txBody>
          <a:bodyPr/>
          <a:lstStyle/>
          <a:p>
            <a:r>
              <a:t>1.沉浸式多媒体交互是指通过多媒体技术，创造出一种高度逼真、互动性强的虚拟环境，使用户能够全身心地投入到该环境中。</a:t>
            </a:r>
          </a:p>
          <a:p>
            <a:r>
              <a:t>2.随着计算机图形学、人机交互技术、传感器技术等的发展，沉浸式多媒体交互逐渐成为一个独立的研究领域。</a:t>
            </a:r>
          </a:p>
          <a:p/>
        </p:txBody>
      </p:sp>
      <p:sp>
        <p:nvSpPr>
          <p:cNvPr id="5" name="Text Placeholder 4"/>
          <p:cNvSpPr>
            <a:spLocks noGrp="1"/>
          </p:cNvSpPr>
          <p:nvPr>
            <p:ph type="body" idx="3"/>
          </p:nvPr>
        </p:nvSpPr>
        <p:spPr/>
        <p:txBody>
          <a:bodyPr/>
          <a:lstStyle/>
          <a:p>
            <a:r>
              <a:t>沉浸式多媒体交互技术的发展历程</a:t>
            </a:r>
          </a:p>
        </p:txBody>
      </p:sp>
      <p:sp>
        <p:nvSpPr>
          <p:cNvPr id="6" name="Content Placeholder 5"/>
          <p:cNvSpPr>
            <a:spLocks noGrp="1"/>
          </p:cNvSpPr>
          <p:nvPr>
            <p:ph sz="half" idx="4"/>
          </p:nvPr>
        </p:nvSpPr>
        <p:spPr/>
        <p:txBody>
          <a:bodyPr/>
          <a:lstStyle/>
          <a:p>
            <a:r>
              <a:t>1.早期的沉浸式多媒体交互技术主要依赖于昂贵的专用硬件，如虚拟现实头盔和手柄等。</a:t>
            </a:r>
          </a:p>
          <a:p>
            <a:r>
              <a:t>2.随着技术的不断进步，沉浸式多媒体交互逐渐从专用领域扩展到普通消费市场，如今已经成为游戏、教育、医疗等多个领域的重要技术。</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沉浸式多媒体交互发展历程</a:t>
            </a:r>
          </a:p>
        </p:txBody>
      </p:sp>
      <p:sp>
        <p:nvSpPr>
          <p:cNvPr id="3" name="Text Placeholder 2"/>
          <p:cNvSpPr>
            <a:spLocks noGrp="1"/>
          </p:cNvSpPr>
          <p:nvPr>
            <p:ph type="body" idx="1"/>
          </p:nvPr>
        </p:nvSpPr>
        <p:spPr/>
        <p:txBody>
          <a:bodyPr/>
          <a:lstStyle/>
          <a:p>
            <a:r>
              <a:t>沉浸式多媒体交互的应用场景扩展</a:t>
            </a:r>
          </a:p>
        </p:txBody>
      </p:sp>
      <p:sp>
        <p:nvSpPr>
          <p:cNvPr id="4" name="Content Placeholder 3"/>
          <p:cNvSpPr>
            <a:spLocks noGrp="1"/>
          </p:cNvSpPr>
          <p:nvPr>
            <p:ph sz="half" idx="2"/>
          </p:nvPr>
        </p:nvSpPr>
        <p:spPr/>
        <p:txBody>
          <a:bodyPr/>
          <a:lstStyle/>
          <a:p>
            <a:r>
              <a:t>1.沉浸式多媒体交互技术的应用场景已经从最初的军事和航空领域扩展到各个领域。</a:t>
            </a:r>
          </a:p>
          <a:p>
            <a:r>
              <a:t>2.在教育领域，沉浸式多媒体交互技术可以帮助学生更好地理解和掌握复杂的概念；在医疗领域，该技术可以帮助医生进行更精确的手术操作。</a:t>
            </a:r>
          </a:p>
          <a:p/>
        </p:txBody>
      </p:sp>
      <p:sp>
        <p:nvSpPr>
          <p:cNvPr id="5" name="Text Placeholder 4"/>
          <p:cNvSpPr>
            <a:spLocks noGrp="1"/>
          </p:cNvSpPr>
          <p:nvPr>
            <p:ph type="body" idx="3"/>
          </p:nvPr>
        </p:nvSpPr>
        <p:spPr/>
        <p:txBody>
          <a:bodyPr/>
          <a:lstStyle/>
          <a:p>
            <a:r>
              <a:t>沉浸式多媒体交互技术的硬件演进</a:t>
            </a:r>
          </a:p>
        </p:txBody>
      </p:sp>
      <p:sp>
        <p:nvSpPr>
          <p:cNvPr id="6" name="Content Placeholder 5"/>
          <p:cNvSpPr>
            <a:spLocks noGrp="1"/>
          </p:cNvSpPr>
          <p:nvPr>
            <p:ph sz="half" idx="4"/>
          </p:nvPr>
        </p:nvSpPr>
        <p:spPr/>
        <p:txBody>
          <a:bodyPr/>
          <a:lstStyle/>
          <a:p>
            <a:r>
              <a:t>1.早期的沉浸式多媒体交互设备笨重且昂贵，限制了其普及和应用。</a:t>
            </a:r>
          </a:p>
          <a:p>
            <a:r>
              <a:t>2.随着技术的不断进步，现在的沉浸式多媒体交互设备已经更加轻便、便携且价格亲民，使得该技术更加普及化。</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沉浸式多媒体交互发展历程</a:t>
            </a:r>
          </a:p>
        </p:txBody>
      </p:sp>
      <p:sp>
        <p:nvSpPr>
          <p:cNvPr id="3" name="Text Placeholder 2"/>
          <p:cNvSpPr>
            <a:spLocks noGrp="1"/>
          </p:cNvSpPr>
          <p:nvPr>
            <p:ph type="body" idx="1"/>
          </p:nvPr>
        </p:nvSpPr>
        <p:spPr/>
        <p:txBody>
          <a:bodyPr/>
          <a:lstStyle/>
          <a:p>
            <a:r>
              <a:t>沉浸式多媒体交互的软件技术突破</a:t>
            </a:r>
          </a:p>
        </p:txBody>
      </p:sp>
      <p:sp>
        <p:nvSpPr>
          <p:cNvPr id="4" name="Content Placeholder 3"/>
          <p:cNvSpPr>
            <a:spLocks noGrp="1"/>
          </p:cNvSpPr>
          <p:nvPr>
            <p:ph sz="half" idx="2"/>
          </p:nvPr>
        </p:nvSpPr>
        <p:spPr/>
        <p:txBody>
          <a:bodyPr/>
          <a:lstStyle/>
          <a:p>
            <a:r>
              <a:t>1.沉浸式多媒体交互的软件技术已经取得了重大突破，使得创建高度逼真的虚拟环境变得更加容易。</a:t>
            </a:r>
          </a:p>
          <a:p>
            <a:r>
              <a:t>2.通过使用先进的渲染技术和物理引擎，现在的沉浸式多媒体交互软件可以提供更加逼真、生动的视觉和听觉体验。</a:t>
            </a:r>
          </a:p>
          <a:p/>
        </p:txBody>
      </p:sp>
      <p:sp>
        <p:nvSpPr>
          <p:cNvPr id="5" name="Text Placeholder 4"/>
          <p:cNvSpPr>
            <a:spLocks noGrp="1"/>
          </p:cNvSpPr>
          <p:nvPr>
            <p:ph type="body" idx="3"/>
          </p:nvPr>
        </p:nvSpPr>
        <p:spPr/>
        <p:txBody>
          <a:bodyPr/>
          <a:lstStyle/>
          <a:p>
            <a:r>
              <a:t>沉浸式多媒体交互的未来展望</a:t>
            </a:r>
          </a:p>
        </p:txBody>
      </p:sp>
      <p:sp>
        <p:nvSpPr>
          <p:cNvPr id="6" name="Content Placeholder 5"/>
          <p:cNvSpPr>
            <a:spLocks noGrp="1"/>
          </p:cNvSpPr>
          <p:nvPr>
            <p:ph sz="half" idx="4"/>
          </p:nvPr>
        </p:nvSpPr>
        <p:spPr/>
        <p:txBody>
          <a:bodyPr/>
          <a:lstStyle/>
          <a:p>
            <a:r>
              <a:t>1.随着技术的不断进步，沉浸式多媒体交互的未来展望十分广阔。</a:t>
            </a:r>
          </a:p>
          <a:p>
            <a:r>
              <a:t>2.未来，该技术将进一步普及化，成为日常生活的重要组成部分，同时也将促进各个领域的创新和发展。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沉浸式多媒体交互关键技术</a:t>
            </a:r>
          </a:p>
        </p:txBody>
      </p:sp>
      <p:sp>
        <p:nvSpPr>
          <p:cNvPr id="3" name="Subtitle 2"/>
          <p:cNvSpPr>
            <a:spLocks noGrp="1"/>
          </p:cNvSpPr>
          <p:nvPr>
            <p:ph type="subTitle" idx="1"/>
          </p:nvPr>
        </p:nvSpPr>
        <p:spPr/>
        <p:txBody>
          <a:bodyPr/>
          <a:lstStyle/>
          <a:p>
            <a:r>
              <a:t>沉浸式多媒体交互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沉浸式多媒体交互关键技术</a:t>
            </a:r>
          </a:p>
        </p:txBody>
      </p:sp>
      <p:sp>
        <p:nvSpPr>
          <p:cNvPr id="3" name="Content Placeholder 2"/>
          <p:cNvSpPr>
            <a:spLocks noGrp="1"/>
          </p:cNvSpPr>
          <p:nvPr>
            <p:ph sz="half" idx="2"/>
          </p:nvPr>
        </p:nvSpPr>
        <p:spPr/>
        <p:txBody>
          <a:bodyPr/>
          <a:lstStyle/>
          <a:p>
            <a:r>
              <a:t>1.虚拟现实技术能够创建出高度逼真的三维虚拟环境，使用户感觉身临其境。</a:t>
            </a:r>
          </a:p>
          <a:p>
            <a:r>
              <a:t>2.通过头戴式显示器、手柄等交互设备，用户可以与虚拟环境进行互动，增强沉浸式体验。</a:t>
            </a:r>
          </a:p>
          <a:p>
            <a:r>
              <a:t>3.虚拟现实技术需要具备高度精确的传感器和计算能力，以保证流畅度和真实感。</a:t>
            </a:r>
          </a:p>
          <a:p/>
        </p:txBody>
      </p:sp>
      <p:sp>
        <p:nvSpPr>
          <p:cNvPr id="4" name="Text Placeholder 3"/>
          <p:cNvSpPr>
            <a:spLocks noGrp="1"/>
          </p:cNvSpPr>
          <p:nvPr>
            <p:ph type="body" idx="3"/>
          </p:nvPr>
        </p:nvSpPr>
        <p:spPr/>
        <p:txBody>
          <a:bodyPr/>
          <a:lstStyle/>
          <a:p>
            <a:r>
              <a:t>增强现实技术</a:t>
            </a:r>
          </a:p>
        </p:txBody>
      </p:sp>
      <p:sp>
        <p:nvSpPr>
          <p:cNvPr id="5" name="Content Placeholder 4"/>
          <p:cNvSpPr>
            <a:spLocks noGrp="1"/>
          </p:cNvSpPr>
          <p:nvPr>
            <p:ph sz="half" idx="4"/>
          </p:nvPr>
        </p:nvSpPr>
        <p:spPr/>
        <p:txBody>
          <a:bodyPr/>
          <a:lstStyle/>
          <a:p>
            <a:r>
              <a:t>1.增强现实技术能够将虚拟元素与现实环境相结合，提高用户体验。</a:t>
            </a:r>
          </a:p>
          <a:p>
            <a:r>
              <a:t>2.通过手机、平板等设备的摄像头和传感器，用户可以在现实世界中看到虚拟元素，并与其进行互动。</a:t>
            </a:r>
          </a:p>
          <a:p>
            <a:r>
              <a:t>3.增强现实技术需要具备高精度的识别和跟踪能力，以保证虚拟元素与现实环境的完美融合。</a:t>
            </a:r>
          </a:p>
          <a:p/>
        </p:txBody>
      </p:sp>
      <p:sp>
        <p:nvSpPr>
          <p:cNvPr id="6" name="Text Placeholder 5"/>
          <p:cNvSpPr>
            <a:spLocks noGrp="1"/>
          </p:cNvSpPr>
          <p:nvPr>
            <p:ph type="body" idx="1"/>
          </p:nvPr>
        </p:nvSpPr>
        <p:spPr/>
        <p:txBody>
          <a:bodyPr/>
          <a:lstStyle/>
          <a:p>
            <a:r>
              <a:t>虚拟现实技术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沉浸式多媒体交互关键技术</a:t>
            </a:r>
          </a:p>
        </p:txBody>
      </p:sp>
      <p:sp>
        <p:nvSpPr>
          <p:cNvPr id="3" name="Text Placeholder 2"/>
          <p:cNvSpPr>
            <a:spLocks noGrp="1"/>
          </p:cNvSpPr>
          <p:nvPr>
            <p:ph type="body" idx="1"/>
          </p:nvPr>
        </p:nvSpPr>
        <p:spPr/>
        <p:txBody>
          <a:bodyPr/>
          <a:lstStyle/>
          <a:p>
            <a:r>
              <a:t>全息投影技术</a:t>
            </a:r>
          </a:p>
        </p:txBody>
      </p:sp>
      <p:sp>
        <p:nvSpPr>
          <p:cNvPr id="4" name="Content Placeholder 3"/>
          <p:cNvSpPr>
            <a:spLocks noGrp="1"/>
          </p:cNvSpPr>
          <p:nvPr>
            <p:ph sz="half" idx="2"/>
          </p:nvPr>
        </p:nvSpPr>
        <p:spPr/>
        <p:txBody>
          <a:bodyPr/>
          <a:lstStyle/>
          <a:p>
            <a:r>
              <a:t>1.全息投影技术能够将虚拟影像投射到现实空间中，呈现出逼真的三维效果。</a:t>
            </a:r>
          </a:p>
          <a:p>
            <a:r>
              <a:t>2.全息投影技术需要具备高精度的激光和光学系统，以保证影像的清晰度和色彩还原度。</a:t>
            </a:r>
          </a:p>
          <a:p>
            <a:r>
              <a:t>3.全息投影技术可以应用于娱乐、教育、医疗等多个领域，具有广阔的市场前景。</a:t>
            </a:r>
          </a:p>
          <a:p/>
        </p:txBody>
      </p:sp>
      <p:sp>
        <p:nvSpPr>
          <p:cNvPr id="5" name="Text Placeholder 4"/>
          <p:cNvSpPr>
            <a:spLocks noGrp="1"/>
          </p:cNvSpPr>
          <p:nvPr>
            <p:ph type="body" idx="3"/>
          </p:nvPr>
        </p:nvSpPr>
        <p:spPr/>
        <p:txBody>
          <a:bodyPr/>
          <a:lstStyle/>
          <a:p>
            <a:r>
              <a:t>传感器技术</a:t>
            </a:r>
          </a:p>
        </p:txBody>
      </p:sp>
      <p:sp>
        <p:nvSpPr>
          <p:cNvPr id="6" name="Content Placeholder 5"/>
          <p:cNvSpPr>
            <a:spLocks noGrp="1"/>
          </p:cNvSpPr>
          <p:nvPr>
            <p:ph sz="half" idx="4"/>
          </p:nvPr>
        </p:nvSpPr>
        <p:spPr/>
        <p:txBody>
          <a:bodyPr/>
          <a:lstStyle/>
          <a:p>
            <a:r>
              <a:t>1.传感器技术能够实时监测用户的运动和位置信息，为沉浸式体验提供精确的输入。</a:t>
            </a:r>
          </a:p>
          <a:p>
            <a:r>
              <a:t>2.不同类型的传感器适用于不同的应用场景，如惯性传感器用于虚拟现实中的头部跟踪，深度传感器用于手势识别等。</a:t>
            </a:r>
          </a:p>
          <a:p>
            <a:r>
              <a:t>3.传感器技术需要不断升级和优化，以提高精度和稳定性。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沉浸式多媒体交互关键技术</a:t>
            </a:r>
          </a:p>
        </p:txBody>
      </p:sp>
      <p:sp>
        <p:nvSpPr>
          <p:cNvPr id="3" name="Text Placeholder 2"/>
          <p:cNvSpPr>
            <a:spLocks noGrp="1"/>
          </p:cNvSpPr>
          <p:nvPr>
            <p:ph type="body" idx="1"/>
          </p:nvPr>
        </p:nvSpPr>
        <p:spPr/>
        <p:txBody>
          <a:bodyPr/>
          <a:lstStyle/>
          <a:p>
            <a:r>
              <a:t>人工智能技术</a:t>
            </a:r>
          </a:p>
        </p:txBody>
      </p:sp>
      <p:sp>
        <p:nvSpPr>
          <p:cNvPr id="4" name="Content Placeholder 3"/>
          <p:cNvSpPr>
            <a:spLocks noGrp="1"/>
          </p:cNvSpPr>
          <p:nvPr>
            <p:ph sz="half" idx="2"/>
          </p:nvPr>
        </p:nvSpPr>
        <p:spPr/>
        <p:txBody>
          <a:bodyPr/>
          <a:lstStyle/>
          <a:p>
            <a:r>
              <a:t>1.人工智能技术能够为沉浸式多媒体交互提供更加智能和个性化的体验。</a:t>
            </a:r>
          </a:p>
          <a:p>
            <a:r>
              <a:t>2.通过机器学习和深度学习等技术，可以实现对用户行为的智能识别和预测，从而提供更加精准的服务。</a:t>
            </a:r>
          </a:p>
          <a:p>
            <a:r>
              <a:t>3.人工智能技术需要与沉浸式多媒体交互技术相结合，以提高整体的用户体验。</a:t>
            </a:r>
          </a:p>
          <a:p/>
        </p:txBody>
      </p:sp>
      <p:sp>
        <p:nvSpPr>
          <p:cNvPr id="5" name="Text Placeholder 4"/>
          <p:cNvSpPr>
            <a:spLocks noGrp="1"/>
          </p:cNvSpPr>
          <p:nvPr>
            <p:ph type="body" idx="3"/>
          </p:nvPr>
        </p:nvSpPr>
        <p:spPr/>
        <p:txBody>
          <a:bodyPr/>
          <a:lstStyle/>
          <a:p>
            <a:r>
              <a:t>5G/6G网络技术</a:t>
            </a:r>
          </a:p>
        </p:txBody>
      </p:sp>
      <p:sp>
        <p:nvSpPr>
          <p:cNvPr id="6" name="Content Placeholder 5"/>
          <p:cNvSpPr>
            <a:spLocks noGrp="1"/>
          </p:cNvSpPr>
          <p:nvPr>
            <p:ph sz="half" idx="4"/>
          </p:nvPr>
        </p:nvSpPr>
        <p:spPr/>
        <p:txBody>
          <a:bodyPr/>
          <a:lstStyle/>
          <a:p>
            <a:r>
              <a:t>1.5G/6G网络技术能够为沉浸式多媒体交互提供高速、低延迟的网络连接，保证流畅的体验。</a:t>
            </a:r>
          </a:p>
          <a:p>
            <a:r>
              <a:t>2.通过5G/6G网络技术，可以实现大规模的数据传输和实时交互，满足沉浸式体验的需求。</a:t>
            </a:r>
          </a:p>
          <a:p>
            <a:r>
              <a:t>3.5G/6G网络技术不断发展，将为沉浸式多媒体交互提供更加稳定和可靠的支持。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沉浸式多媒体交互应用场景</a:t>
            </a:r>
          </a:p>
        </p:txBody>
      </p:sp>
      <p:sp>
        <p:nvSpPr>
          <p:cNvPr id="3" name="Subtitle 2"/>
          <p:cNvSpPr>
            <a:spLocks noGrp="1"/>
          </p:cNvSpPr>
          <p:nvPr>
            <p:ph type="subTitle" idx="1"/>
          </p:nvPr>
        </p:nvSpPr>
        <p:spPr/>
        <p:txBody>
          <a:bodyPr/>
          <a:lstStyle/>
          <a:p>
            <a:r>
              <a:t>沉浸式多媒体交互</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沉浸式多媒体交互应用场景</a:t>
            </a:r>
          </a:p>
        </p:txBody>
      </p:sp>
      <p:sp>
        <p:nvSpPr>
          <p:cNvPr id="3" name="Text Placeholder 2"/>
          <p:cNvSpPr>
            <a:spLocks noGrp="1"/>
          </p:cNvSpPr>
          <p:nvPr>
            <p:ph type="body" idx="1"/>
          </p:nvPr>
        </p:nvSpPr>
        <p:spPr/>
        <p:txBody>
          <a:bodyPr/>
          <a:lstStyle/>
          <a:p>
            <a:r>
              <a:t>游戏娱乐</a:t>
            </a:r>
          </a:p>
        </p:txBody>
      </p:sp>
      <p:sp>
        <p:nvSpPr>
          <p:cNvPr id="4" name="Content Placeholder 3"/>
          <p:cNvSpPr>
            <a:spLocks noGrp="1"/>
          </p:cNvSpPr>
          <p:nvPr>
            <p:ph sz="half" idx="2"/>
          </p:nvPr>
        </p:nvSpPr>
        <p:spPr/>
        <p:txBody>
          <a:bodyPr/>
          <a:lstStyle/>
          <a:p>
            <a:r>
              <a:t>1.沉浸式体验：通过高度逼真的视觉、听觉和触觉反馈，使玩家仿佛身临其境，增强游戏的娱乐性和吸引力。</a:t>
            </a:r>
          </a:p>
          <a:p>
            <a:r>
              <a:t>2.交互性：玩家可以通过肢体动作、声音等方式与游戏进行互动，提高游戏的可玩性和参与度。</a:t>
            </a:r>
          </a:p>
          <a:p>
            <a:r>
              <a:t>3.个性化定制：根据玩家的喜好和技能水平，提供个性化的游戏体验和难度设置。</a:t>
            </a:r>
          </a:p>
          <a:p/>
        </p:txBody>
      </p:sp>
      <p:sp>
        <p:nvSpPr>
          <p:cNvPr id="5" name="Text Placeholder 4"/>
          <p:cNvSpPr>
            <a:spLocks noGrp="1"/>
          </p:cNvSpPr>
          <p:nvPr>
            <p:ph type="body" idx="3"/>
          </p:nvPr>
        </p:nvSpPr>
        <p:spPr/>
        <p:txBody>
          <a:bodyPr/>
          <a:lstStyle/>
          <a:p>
            <a:r>
              <a:t>虚拟现实培训</a:t>
            </a:r>
          </a:p>
        </p:txBody>
      </p:sp>
      <p:sp>
        <p:nvSpPr>
          <p:cNvPr id="6" name="Content Placeholder 5"/>
          <p:cNvSpPr>
            <a:spLocks noGrp="1"/>
          </p:cNvSpPr>
          <p:nvPr>
            <p:ph sz="half" idx="4"/>
          </p:nvPr>
        </p:nvSpPr>
        <p:spPr/>
        <p:txBody>
          <a:bodyPr/>
          <a:lstStyle/>
          <a:p>
            <a:r>
              <a:t>1.真实模拟：通过虚拟现实技术，模拟出逼真的现实环境，为培训提供高度真实的体验。</a:t>
            </a:r>
          </a:p>
          <a:p>
            <a:r>
              <a:t>2.安全性：在虚拟环境中进行危险或高成本的操作，避免实际操作带来的风险。</a:t>
            </a:r>
          </a:p>
          <a:p>
            <a:r>
              <a:t>3.高效性：通过虚拟培训，可以大大提高培训效率，节省时间和资源。</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沉浸式多媒体交互应用场景</a:t>
            </a:r>
          </a:p>
        </p:txBody>
      </p:sp>
      <p:sp>
        <p:nvSpPr>
          <p:cNvPr id="3" name="Text Placeholder 2"/>
          <p:cNvSpPr>
            <a:spLocks noGrp="1"/>
          </p:cNvSpPr>
          <p:nvPr>
            <p:ph type="body" idx="1"/>
          </p:nvPr>
        </p:nvSpPr>
        <p:spPr/>
        <p:txBody>
          <a:bodyPr/>
          <a:lstStyle/>
          <a:p>
            <a:r>
              <a:t>医疗诊断</a:t>
            </a:r>
          </a:p>
        </p:txBody>
      </p:sp>
      <p:sp>
        <p:nvSpPr>
          <p:cNvPr id="4" name="Content Placeholder 3"/>
          <p:cNvSpPr>
            <a:spLocks noGrp="1"/>
          </p:cNvSpPr>
          <p:nvPr>
            <p:ph sz="half" idx="2"/>
          </p:nvPr>
        </p:nvSpPr>
        <p:spPr/>
        <p:txBody>
          <a:bodyPr/>
          <a:lstStyle/>
          <a:p>
            <a:r>
              <a:t>1.精确诊断：通过沉浸式多媒体交互技术，医生可以更加准确地诊断病情，提高诊断的精准度和效率。</a:t>
            </a:r>
          </a:p>
          <a:p>
            <a:r>
              <a:t>2.患者教育：通过虚拟现实技术，向患者展示病情和治疗方案，提高患者对病情的理解和接受程度。</a:t>
            </a:r>
          </a:p>
          <a:p>
            <a:r>
              <a:t>3.远程医疗：通过虚拟现实技术，实现远程医疗，为偏远地区的患者提供高质量的医疗服务。</a:t>
            </a:r>
          </a:p>
          <a:p/>
        </p:txBody>
      </p:sp>
      <p:sp>
        <p:nvSpPr>
          <p:cNvPr id="5" name="Text Placeholder 4"/>
          <p:cNvSpPr>
            <a:spLocks noGrp="1"/>
          </p:cNvSpPr>
          <p:nvPr>
            <p:ph type="body" idx="3"/>
          </p:nvPr>
        </p:nvSpPr>
        <p:spPr/>
        <p:txBody>
          <a:bodyPr/>
          <a:lstStyle/>
          <a:p>
            <a:r>
              <a:t>工业设计</a:t>
            </a:r>
          </a:p>
        </p:txBody>
      </p:sp>
      <p:sp>
        <p:nvSpPr>
          <p:cNvPr id="6" name="Content Placeholder 5"/>
          <p:cNvSpPr>
            <a:spLocks noGrp="1"/>
          </p:cNvSpPr>
          <p:nvPr>
            <p:ph sz="half" idx="4"/>
          </p:nvPr>
        </p:nvSpPr>
        <p:spPr/>
        <p:txBody>
          <a:bodyPr/>
          <a:lstStyle/>
          <a:p>
            <a:r>
              <a:t>1.设计可视化：通过沉浸式多媒体交互技术，可以将设计方案以三维可视化的方式展示出来，更加直观地展示设计效果。</a:t>
            </a:r>
          </a:p>
          <a:p>
            <a:r>
              <a:t>2.交互式设计：设计师可以通过沉浸式交互技术，实时修改设计方案，提高设计效率。</a:t>
            </a:r>
          </a:p>
          <a:p>
            <a:r>
              <a:t>3.协同设计：通过虚拟现实技术，实现多人协同设计，提高设计工作的协作和效率。</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沉浸式多媒体交互应用场景</a:t>
            </a:r>
          </a:p>
        </p:txBody>
      </p:sp>
      <p:sp>
        <p:nvSpPr>
          <p:cNvPr id="3" name="Text Placeholder 2"/>
          <p:cNvSpPr>
            <a:spLocks noGrp="1"/>
          </p:cNvSpPr>
          <p:nvPr>
            <p:ph type="body" idx="1"/>
          </p:nvPr>
        </p:nvSpPr>
        <p:spPr/>
        <p:txBody>
          <a:bodyPr/>
          <a:lstStyle/>
          <a:p>
            <a:r>
              <a:t>旅游体验</a:t>
            </a:r>
          </a:p>
        </p:txBody>
      </p:sp>
      <p:sp>
        <p:nvSpPr>
          <p:cNvPr id="4" name="Content Placeholder 3"/>
          <p:cNvSpPr>
            <a:spLocks noGrp="1"/>
          </p:cNvSpPr>
          <p:nvPr>
            <p:ph sz="half" idx="2"/>
          </p:nvPr>
        </p:nvSpPr>
        <p:spPr/>
        <p:txBody>
          <a:bodyPr/>
          <a:lstStyle/>
          <a:p>
            <a:r>
              <a:t>1.沉浸式体验：通过虚拟现实技术，让游客感受到逼真的旅游场景，提供更加丰富的旅游体验。</a:t>
            </a:r>
          </a:p>
          <a:p>
            <a:r>
              <a:t>2.节约成本：通过虚拟旅游，游客可以节省旅行成本和时间，同时避免旅行中的不便和风险。</a:t>
            </a:r>
          </a:p>
          <a:p>
            <a:r>
              <a:t>3.个性化定制：根据游客的喜好和需求，提供个性化的旅游线路和体验。</a:t>
            </a:r>
          </a:p>
          <a:p/>
        </p:txBody>
      </p:sp>
      <p:sp>
        <p:nvSpPr>
          <p:cNvPr id="5" name="Text Placeholder 4"/>
          <p:cNvSpPr>
            <a:spLocks noGrp="1"/>
          </p:cNvSpPr>
          <p:nvPr>
            <p:ph type="body" idx="3"/>
          </p:nvPr>
        </p:nvSpPr>
        <p:spPr/>
        <p:txBody>
          <a:bodyPr/>
          <a:lstStyle/>
          <a:p>
            <a:r>
              <a:t>教育培训</a:t>
            </a:r>
          </a:p>
        </p:txBody>
      </p:sp>
      <p:sp>
        <p:nvSpPr>
          <p:cNvPr id="6" name="Content Placeholder 5"/>
          <p:cNvSpPr>
            <a:spLocks noGrp="1"/>
          </p:cNvSpPr>
          <p:nvPr>
            <p:ph sz="half" idx="4"/>
          </p:nvPr>
        </p:nvSpPr>
        <p:spPr/>
        <p:txBody>
          <a:bodyPr/>
          <a:lstStyle/>
          <a:p>
            <a:r>
              <a:t>1.趣味性：通过沉浸式多媒体交互技术，可以让学习变得更加有趣和生动，提高学习者的积极性和参与度。</a:t>
            </a:r>
          </a:p>
          <a:p>
            <a:r>
              <a:t>2.实效性：通过虚拟现实技术，可以模拟出真实的学习环境，使学习者更加深入地理解和掌握知识技能。</a:t>
            </a:r>
          </a:p>
          <a:p>
            <a:r>
              <a:t>3.个性化：根据学习者的不同需求和特点，提供个性化的学习体验和方案。</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https://d.book118.com/368064047042006023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沉浸式多媒体交互定义</vt:lpstr>
      <vt:lpstr> 沉浸式多媒体交互定义</vt:lpstr>
      <vt:lpstr> 沉浸式多媒体交互定义</vt:lpstr>
      <vt:lpstr> 沉浸式多媒体交互发展历程</vt:lpstr>
      <vt:lpstr> 沉浸式多媒体交互发展历程</vt:lpstr>
      <vt:lpstr> 沉浸式多媒体交互发展历程</vt:lpstr>
      <vt:lpstr> 沉浸式多媒体交互发展历程</vt:lpstr>
      <vt:lpstr> 沉浸式多媒体交互关键技术</vt:lpstr>
      <vt:lpstr> 沉浸式多媒体交互关键技术</vt:lpstr>
      <vt:lpstr> 沉浸式多媒体交互关键技术</vt:lpstr>
      <vt:lpstr> 沉浸式多媒体交互关键技术</vt:lpstr>
      <vt:lpstr> 沉浸式多媒体交互应用场景</vt:lpstr>
      <vt:lpstr> 沉浸式多媒体交互应用场景</vt:lpstr>
      <vt:lpstr> 沉浸式多媒体交互应用场景</vt:lpstr>
      <vt:lpstr> 沉浸式多媒体交互应用场景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2024-08-29T19:24:06.317</cp:lastPrinted>
  <dcterms:created xsi:type="dcterms:W3CDTF">2024-08-29T11:24:06Z</dcterms:created>
  <dcterms:modified xsi:type="dcterms:W3CDTF">2024-08-29T11:24:08Z</dcterms:modified>
</cp:coreProperties>
</file>