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WSUVH+MS-UIGothic"/>
      <p:regular r:id="rId15"/>
    </p:embeddedFont>
    <p:embeddedFont>
      <p:font typeface="NHDMSU+FBHJVQ+ArialMT"/>
      <p:regular r:id="rId16"/>
    </p:embeddedFont>
    <p:embeddedFont>
      <p:font typeface="HGFWDD+PTUKKM+MicrosoftYaHei"/>
      <p:regular r:id="rId17"/>
    </p:embeddedFont>
    <p:embeddedFont>
      <p:font typeface="AGCBEM+LJAKSS+Arial-BoldMT"/>
      <p:regular r:id="rId18"/>
    </p:embeddedFont>
    <p:embeddedFont>
      <p:font typeface="GGLRUI+MBFPUO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C678A-9B03-4701-B94A-A42EF61D0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D093D-B36E-4F1E-94FD-F0475252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70E6F-0DA3-431E-8226-09D25918B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70B3F-7E73-47F1-87D7-4971BCA9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1E32A0-1DB3-4F1A-A41E-8FFB16BE7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AEB126-10EE-4E06-8AEF-E4054FCB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B5BB1-3617-4DAE-AAFA-BFD0DFDE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A0B38-3F5B-49F4-B228-6C0AB61E2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AA210-D5C4-4E38-8426-9A62C242E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22F4C-6565-4D4E-9CF6-EDAE6A8A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13286-923D-4214-A8D6-8455C2AD9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65021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SWSUVH+MS-UIGothic"/>
                <a:cs typeface="SWSUVH+MS-UIGothic"/>
              </a:rPr>
              <a:t>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HDMSU+FBHJVQ+ArialMT"/>
                <a:cs typeface="NHDMSU+FBHJ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HGFWDD+PTUKKM+MicrosoftYaHei"/>
                <a:cs typeface="HGFWDD+PTUKKM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404828" cy="29784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HDMSU+FBHJVQ+ArialMT"/>
                <a:cs typeface="NHDMSU+FBHJ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形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态结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HDMSU+FBHJVQ+ArialMT"/>
                <a:cs typeface="NHDMSU+FBHJ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特征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HDMSU+FBHJVQ+ArialMT"/>
                <a:cs typeface="NHDMSU+FBHJ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HDMSU+FBHJVQ+ArialMT"/>
                <a:cs typeface="NHDMSU+FBHJ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类现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状与展望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HDMSU+FBHJVQ+ArialMT"/>
                <a:cs typeface="NHDMSU+FBHJ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类应</a:t>
            </a:r>
            <a:r>
              <a:rPr sz="2400">
                <a:solidFill>
                  <a:srgbClr val="AF79DE"/>
                </a:solidFill>
                <a:latin typeface="SWSUVH+MS-UIGothic"/>
                <a:cs typeface="SWSUVH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WSUVH+MS-UIGothic"/>
                <a:cs typeface="SWSUVH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AGCBEM+LJAKSS+Arial-BoldMT"/>
                <a:cs typeface="AGCBEM+LJAKSS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3000">
                <a:solidFill>
                  <a:srgbClr val="AF79DE"/>
                </a:solidFill>
                <a:latin typeface="SWSUVH+MS-UIGothic"/>
                <a:cs typeface="SWSUVH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849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中的一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生物，具有壳状的外壳，通常生活在海洋或淡水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境中。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的外壳由碳酸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钙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构成，具有保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、支撑和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体温等作用。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通常具有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、足、内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脏团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和外套膜等器官，通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和舒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外套膜来移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3000">
                <a:solidFill>
                  <a:srgbClr val="AF79DE"/>
                </a:solidFill>
                <a:latin typeface="SWSUVH+MS-UIGothic"/>
                <a:cs typeface="SWSUVH+MS-UIGothic"/>
              </a:rPr>
              <a:t>的分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是根据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的形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、生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态习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性、地理分布和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化关系等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方面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通常分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腹足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纲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、双壳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纲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纲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等几个大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，每个大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下又分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为许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多科、属和种。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类对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贝类资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源保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、利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用和学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研究等方面都具有重要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3000">
                <a:solidFill>
                  <a:srgbClr val="AF79DE"/>
                </a:solidFill>
                <a:latin typeface="SWSUVH+MS-UIGothic"/>
                <a:cs typeface="SWSUVH+MS-UIGothic"/>
              </a:rPr>
              <a:t>的分布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分布广泛，几乎遍布全球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各个角落，从深海到浅海、从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到寒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都有分布。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不同种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有不同的生活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性和生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境，有些种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活在潮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间带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，有些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生活在深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海中。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在海洋生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中扮演着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重要的角色，是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鱼类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和其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SWSUVH+MS-UIGothic"/>
                <a:cs typeface="SWSUVH+MS-UIGothic"/>
              </a:rPr>
              <a:t>物的食物来源。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AGCBEM+LJAKSS+Arial-BoldMT"/>
                <a:cs typeface="AGCBEM+LJAKSS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SWSUVH+MS-UIGothic"/>
                <a:cs typeface="SWSUVH+MS-UIGothic"/>
              </a:rPr>
              <a:t>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3000">
                <a:solidFill>
                  <a:srgbClr val="AF79DE"/>
                </a:solidFill>
                <a:latin typeface="SWSUVH+MS-UIGothic"/>
                <a:cs typeface="SWSUVH+MS-UIGothic"/>
              </a:rPr>
              <a:t>的外部形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WSUVH+MS-UIGothic"/>
                <a:cs typeface="SWSUVH+MS-UIGothic"/>
              </a:rPr>
              <a:t>壳的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颜</a:t>
            </a:r>
            <a:r>
              <a:rPr sz="2300" spc="23">
                <a:solidFill>
                  <a:srgbClr val="AF79DE"/>
                </a:solidFill>
                <a:latin typeface="SWSUVH+MS-UIGothic"/>
                <a:cs typeface="SWSUVH+MS-UIGothic"/>
              </a:rPr>
              <a:t>色和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纹</a:t>
            </a:r>
            <a:r>
              <a:rPr sz="2300">
                <a:solidFill>
                  <a:srgbClr val="AF79DE"/>
                </a:solidFill>
                <a:latin typeface="SWSUVH+MS-UIGothic"/>
                <a:cs typeface="SWSUVH+MS-UIGothic"/>
              </a:rPr>
              <a:t>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色和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纹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路也是其分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特征之一。不同的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色和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纹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路可以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为贝类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伪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装，或者吸引配偶。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WSUVH+MS-UIGothic"/>
                <a:cs typeface="SWSUVH+MS-UIGothic"/>
              </a:rPr>
              <a:t>壳的形状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的壳形状多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，有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形、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形、三角形等。壳的形状与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贝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和生活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性密切相关。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WSUVH+MS-UIGothic"/>
                <a:cs typeface="SWSUVH+MS-UIGothic"/>
              </a:rPr>
              <a:t>壳的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2300">
                <a:solidFill>
                  <a:srgbClr val="AF79DE"/>
                </a:solidFill>
                <a:latin typeface="SWSUVH+MS-UIGothic"/>
                <a:cs typeface="SWSUVH+MS-UIGothic"/>
              </a:rPr>
              <a:t>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地也有所不同，有的光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滑如玻璃，有的粗糙或有瘤状突起。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3000">
                <a:solidFill>
                  <a:srgbClr val="AF79DE"/>
                </a:solidFill>
                <a:latin typeface="SWSUVH+MS-UIGothic"/>
                <a:cs typeface="SWSUVH+MS-UIGothic"/>
              </a:rPr>
              <a:t>的内部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AF79DE"/>
                </a:solidFill>
                <a:latin typeface="SWSUVH+MS-UIGothic"/>
                <a:cs typeface="SWSUVH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WSUVH+MS-UIGothic"/>
                <a:cs typeface="SWSUVH+MS-UIGothic"/>
              </a:rPr>
              <a:t>肌肉系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WSUVH+MS-UIGothic"/>
                <a:cs typeface="SWSUVH+MS-UIGothic"/>
              </a:rPr>
              <a:t>循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FFFDFD"/>
                </a:solidFill>
                <a:latin typeface="SWSUVH+MS-UIGothic"/>
                <a:cs typeface="SWSUVH+MS-UIGothic"/>
              </a:rPr>
              <a:t>系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2000" spc="25">
                <a:solidFill>
                  <a:srgbClr val="FFFDFD"/>
                </a:solidFill>
                <a:latin typeface="SWSUVH+MS-UIGothic"/>
                <a:cs typeface="SWSUVH+MS-UIGothic"/>
              </a:rPr>
              <a:t>和呼吸系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贝类拥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有一套复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的肌肉系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，用于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和开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和呼吸系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统输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送氧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气和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养物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，排出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WSUVH+MS-UIGothic"/>
                <a:cs typeface="SWSUVH+MS-UIGothic"/>
              </a:rPr>
              <a:t>消化系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9634" y="4768588"/>
            <a:ext cx="32844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的消化系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包括口、食道、胃、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SWSUVH+MS-UIGothic"/>
                <a:cs typeface="SWSUVH+MS-UIGothic"/>
              </a:rPr>
              <a:t>等部分，用于消化食物。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贝类</a:t>
            </a:r>
            <a:r>
              <a:rPr sz="3000">
                <a:solidFill>
                  <a:srgbClr val="AF79DE"/>
                </a:solidFill>
                <a:latin typeface="SWSUVH+MS-UIGothic"/>
                <a:cs typeface="SWSUVH+MS-UIGothic"/>
              </a:rPr>
              <a:t>的生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AF79DE"/>
                </a:solidFill>
                <a:latin typeface="SWSUVH+MS-UIGothic"/>
                <a:cs typeface="SWSUVH+MS-UIGothic"/>
              </a:rPr>
              <a:t>与繁殖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GLRUI+MBFPUO+MicrosoftYaHei-Bold"/>
                <a:cs typeface="GGLRUI+MBFPU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GLRUI+MBFPUO+MicrosoftYaHei-Bold"/>
                <a:cs typeface="GGLRUI+MBFPU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GLRUI+MBFPUO+MicrosoftYaHei-Bold"/>
                <a:cs typeface="GGLRUI+MBFPU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WSUVH+MS-UIGothic"/>
                <a:cs typeface="SWSUVH+MS-UIGothic"/>
              </a:rPr>
              <a:t>生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WSUVH+MS-UIGothic"/>
                <a:cs typeface="SWSUVH+MS-UIGothic"/>
              </a:rPr>
              <a:t>繁殖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WSUVH+MS-UIGothic"/>
                <a:cs typeface="SWSUVH+MS-UIGothic"/>
              </a:rPr>
              <a:t>生命周期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吸收食物中的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养物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不断生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繁殖方式包括卵生、胎生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等，繁殖方式因种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而异。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通常有一特定的生命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周期，包括幼虫期、成虫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期等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SWSUVH+MS-UIGothic"/>
                <a:cs typeface="SWSUVH+MS-UIGothic"/>
              </a:rPr>
              <a:t>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https://d.book118.com/368065021017006047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SWSUVH+MS-UIGothic</vt:lpstr>
      <vt:lpstr>NHDMSU+FBHJVQ+ArialMT</vt:lpstr>
      <vt:lpstr>Times New Roman</vt:lpstr>
      <vt:lpstr>SimSun</vt:lpstr>
      <vt:lpstr>HGFWDD+PTUKKM+MicrosoftYaHei</vt:lpstr>
      <vt:lpstr>AGCBEM+LJAKSS+Arial-BoldMT</vt:lpstr>
      <vt:lpstr>GGLRUI+MBFPUO+MicrosoftYaHei-Bold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2024-09-28T07:36:14.692</cp:lastPrinted>
  <dcterms:created xsi:type="dcterms:W3CDTF">2024-09-27T23:36:14Z</dcterms:created>
  <dcterms:modified xsi:type="dcterms:W3CDTF">2024-09-27T23:36:15Z</dcterms:modified>
</cp:coreProperties>
</file>