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10383-B9E2-435D-8BF4-5AB138B53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BAB79-4647-4451-B264-DC6504AFD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72CE6-94E5-44BB-BB99-F1F74729F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5F324-2035-48FD-9B33-E626C68D0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B349C-750D-48B1-BA5F-E6A7FA967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F0F8C4-E9AA-44D7-9977-608E4A9AF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2F08F-CA1F-4B1E-8BB0-C9B23D7B5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B535B-492D-44A2-9B52-709685AA7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9DCAE-F0DB-41C1-95AF-513FC7F6F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44867-14DA-4704-91DB-6920073D4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247E6-31E7-45E6-B907-715283E47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65100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超声换能器设计方案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超声换能器基本原理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设计方案详细阐述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设计方案的优势分析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设计方案的实验验证与测试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设计方案的优化与改进建议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110" b="291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医疗应用需求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超声换能器在医疗诊断和治疗中发挥着重要作用，如超声成像、超声心动图等。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随着医疗技术的不断进步，对超声换能器的性能要求也越来越高，如更高的分辨率、更深的穿透深度等。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随着医疗市场的不断扩大和人们对健康的关注度提高，对高性能超声换能器的需求也不断增加。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本设计方案旨在开发一种高性能、高可靠性、易于制造的超声换能器。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5415" b="2541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采用压电陶瓷材料作为换能器的主要组成部分，通过优化电极设计和制作工艺，提高换能器的转换效率和稳定性。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484" r="2148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引入先进的微纳加工技术，实现换能器的微型化和集成化；采用新型压电材料，提高换能器的灵敏度和带宽。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设计方案概述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超声换能器基本原理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压电效应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某些晶体材料在受到机械应力作用时会产生电荷，反之，当施加电场时会产生机械变形，这种现象称为压电效应。超声换能器利用压电材料的这种特性来产生超声波。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超声波是一种机械波，其传播需要介质。在固体、液体和气体中，超声波的传播速度、衰减等特性各不相同。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44" r="187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超声波的产生与传播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超声换能器的工作原理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发射超声波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在超声换能器的压电材料上施加交变电场，压电材料会产生机械振动，从而发射出超声波。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接收超声波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当超声波遇到物体反射回来时，超声换能器的压电材料会将接收到的机械振动转换为电信号。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工作频率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超声换能器的工作频率通常在几十千赫兹到几兆赫兹之间，不同频率的超声波在介质中的传播特性和应用范围各不相同。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超声换能器的带宽决定了其能够接收到的信号频率范围，带宽越宽，能够接收到的信号频率范围越广。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超声换能器的灵敏度反映了其将机械振动转换为电信号的能力，灵敏度越高，接收到的信号越强。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指向性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超声换能器的指向性描述了其发射或接收超声波的方向性，指向性越好，超声波的能量越集中，探测精度越高。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超声换能器的性能指标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设计方案详细阐述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背衬设计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采用高声阻抗材料作为背衬，如金属或硬质塑料，以减小声波在背面的反射，提高前向声波的辐射效率。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压电元件布局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采用多层压电陶瓷堆叠设计，以提高换能效率及振幅。每层压电陶瓷之间设置电极，通过施加交变电场驱动压电陶瓷产生振动。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匹配层设计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在压电元件前端设置匹配层，实现声阻抗的逐渐过渡，以减小声波在传播过程中的反射和损耗。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958" r="21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90" r="1499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超声换能器的结构设计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压电材料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选用高性能的压电陶瓷材料，如PZT（铅锆钛酸盐），具有高机电耦合系数和低介电损耗，能够实现高效的电能与声能转换。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电极材料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选用导电性能良好的金属薄膜作为电极材料，如银或铜，以确保电场在压电陶瓷中的均匀分布。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背衬材料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选用高声阻抗、低衰减的材料作为背衬，如铝合金或硬质塑料，以减小声波在背面的反射。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超声换能器的材料选择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超声换能器的制造工艺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压电陶瓷制备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采用粉末冶金工艺制备压电陶瓷，经过成型、烧结和极化等工序得到高性能的压电陶瓷元件。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电极制备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采用真空蒸镀或溅射工艺在压电陶瓷表面制备金属电极，确保电极与压电陶瓷的良好接触。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背衬加工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采用机加工或注塑工艺制备背衬结构，确保背衬与压电元件的紧密贴合。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装配与封装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将压电元件、电极和背衬等部件进行精确装配，并采用合适的封装材料对换能器进行封装，以保护内部结构并提高其耐用性。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https://d.book118.com/368065100034006032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2024-09-09T14:29:59.453</cp:lastPrinted>
  <dcterms:created xsi:type="dcterms:W3CDTF">2024-09-09T06:29:59Z</dcterms:created>
  <dcterms:modified xsi:type="dcterms:W3CDTF">2024-09-09T06:30:01Z</dcterms:modified>
</cp:coreProperties>
</file>