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5940E6-5ECD-4984-AD93-EBED1778FB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E6B75E-1E14-449F-A042-038A6D2620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6F245D-72A6-42D8-B06F-6493CD35A1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50809D-B56C-4025-83D9-D6E69E77F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DAB8AB-99B7-48B8-B193-1F44951732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68B6D3-11FB-4CCE-B19D-CBFDAF6512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CF7927-DA19-4973-8EDB-5453000A8C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245451-D9F1-478C-8D11-82B233DE3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EFA764-6AC6-44EE-8ACA-D0AB02CF6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8A6778-018F-4578-9C6F-732065A96A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F81ACD-B1C2-4F77-8705-917AF10455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06610207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服务营销与策划专业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服务营销概述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服务策划流程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服务营销技巧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服务营销案例分析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服务营销未来趋势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服务营销概述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692" r="3069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643" r="316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965" r="309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服务营销的定义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服务营销不仅关注产品本身，还关注在销售过程中为客户提供卓越的体验和价值。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服务营销是一种营销策略，旨在通过提供高质量的服务来吸引和保留客户。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服务营销过程中，企业与客户之间存在频繁的互动，以满足客户的个性化需求。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高度互动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依赖口碑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无形性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服务的质量和客户的满意度通常通过口碑传播，对企业的声誉和形象产生重要影响。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服务是无形的，客户在购买前难以评估其质量，因此信任和承诺在服务营销中尤为重要。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服务营销的特点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通过提供优质的服务，企业可以满足客户需求并建立长期关系，从而提高客户满意度。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978" r="197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服务营销可以帮助企业在激烈的市场竞争中脱颖而出，通过提供独特的价值和体验吸引客户。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增加竞争优势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良好的服务营销策略有助于吸引新客户、保留老客户并促进企业市场份额增长。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促进企业成长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服务营销的重要性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服务策划流程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476" r="1247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将目标市场划分为若干个子市场，以便针对不同子市场制定更有针对性的服务策略。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通过市场调研，了解目标市场的需求、竞争状况和行业趋势，为服务策划提供依据。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目标客户定位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根据市场分析结果，明确目标客户群体，包括他们的需求、偏好和消费行为特征。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确定目标市场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根据目标市场的特点和客户需求，确定服务的核心价值和差异化优势。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服务定位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设计多元化的服务产品，以满足不同客户的需求和偏好，提高服务竞争力。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服务组合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根据服务成本、市场需求和竞争状况，制定合理的服务价格策略。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服务定价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制定服务策略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服务流程再造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对服务流程进行重新设计和优化，提高服务效率和质量。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服务流程标准化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制定标准化的服务流程规范，确保服务的一致性和可靠性。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服务流程分析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对现有服务流程进行全面梳理和分析，找出存在的问题和优化空间。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98" b="98"/>
          <a:stretch>
            <a:fillRect/>
          </a:stretch>
        </p:blipFill>
        <p:spPr>
          <a:xfrm>
            <a:off x="869006" y="1293635"/>
            <a:ext cx="4563025" cy="4563024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设计服务流程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服务质量标准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根据客户需求和行业标准，制定明确的服务质量标准和评价指标。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服务人员培训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对服务人员进行专业培训，确保他们具备提供优质服务的能力和素质。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服务监控与改进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建立有效的服务监控机制，收集客户反馈，对服务质量进行持续改进和提升。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制定服务标准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服务营销技巧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有效倾听客户的需求和意见，理解客户的真实意图，从而提供更精准的服务。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倾听技巧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清晰、准确地传达服务内容和特点，以及解答客户疑问，提高客户满意度。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表达技巧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通过开放式和封闭式问题，了解客户需求，引导客户表达，促进有效沟通。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提问技巧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客户服务沟通技巧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7059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641126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根据客户需求和特点，提供定制化的服务方案，满足客户的个性化需求。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823246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服务流程优化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93781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不断优化服务流程，提高服务效率，降低客户等待时间，提升客户满意度。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5982796" y="152195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关注细节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82796" y="1992485"/>
            <a:ext cx="568713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关注服务过程中的每一个细节，从客户角度出发，提供贴心、舒适的服务体验。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客户体验管理技巧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7568742" y="1485755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150292" y="3006344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41893" y="4903343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7725002" y="1690784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3382144" y="3262579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866091" y="5133975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39110" y="317235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建立信任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6662" y="1612351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定期对客户进行回访，了解客户需求变化和服务满意度，及时调整服务策略。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46662" y="1063099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定期回访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46662" y="397721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情感关怀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6662" y="4535996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在服务过程中，关注客户情感需求，给予关心和关怀，增强客户忠诚度。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39110" y="3796745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通过诚信、专业的服务，赢得客户的信任，建立长期稳定的客户关系。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客户关系维护技巧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服务营销案例分析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https://d.book118.com/368066102073006041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2024-09-20T09:09:44.495</cp:lastPrinted>
  <dcterms:created xsi:type="dcterms:W3CDTF">2024-09-20T01:09:44Z</dcterms:created>
  <dcterms:modified xsi:type="dcterms:W3CDTF">2024-09-20T01:09:46Z</dcterms:modified>
</cp:coreProperties>
</file>