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40D2B-507A-47E5-86CA-DB6AB2328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C9F15-A78B-410E-80CE-13AD6C45A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E55CDD-C19F-495B-867B-86EB623D5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DCC8D-F672-453F-A845-D9910D0AF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39BB3C-9E03-4253-9987-086DE2DD0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8E5A3C-BAD0-4241-A94F-C18F5CE30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D8BF01-1773-430D-ACC9-B93BE30BA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8A65C0-6C4F-4E97-BA56-DC12FA43D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6C0A8C-030E-48DF-8589-1B736DD9C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26088-B2E6-4C28-BAAA-2CBBAD1A7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694371-732B-4DC2-9396-4E9FDC963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71000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 err="1" smtClean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护理管理者创新思维培养</a:t>
            </a:r>
            <a:r>
              <a:rPr lang="en-US" altLang="zh-CN" sz="5175" b="1" err="1" smtClean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err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护理管理者角色与挑战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创新思维培养方法与途径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创新思维在护理管理中应用策略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案例分析：成功运用创新思维解决问题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评估与持续改进计划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851" b="1985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362" b="2136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创新思维特点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包括思维的独特性、灵活性、敏锐性、批判性等，强调打破常规，寻求新的解决方案。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创新思维是指通过独特、新颖的方式解决问题，产生有价值的新观点、新理论、新方法的思维活动。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095" b="28095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创新思维有助于发现护理工作中的问题，提出改进措施，提高护理服务质量。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适应医疗卫生体制改革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创新思维可以帮助护理管理者更好地适应医疗卫生体制改革，推动护理工作的创新与发展。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培养高素质护理人才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创新思维是高素质护理人才必备的素质之一，有助于提升护理人员的综合素质和竞争力。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创新思维在护理管理中重要性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培养创新思维有助于提高护理管理者的领导能力和决策水平，推动护理工作的科学化、规范化、现代化。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通过培养创新思维，使护理管理者具备开阔的视野、敏锐的洞察力、灵活的应变能力，能够在复杂多变的医疗环境中做出正确决策，推动护理工作的创新与发展。</a:t>
            </a:r>
            <a:endParaRPr lang="en-US" sz="1100"/>
          </a:p>
          <a:p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培养创新思维意义及目标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护理管理者角色与挑战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护理团队领导者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患者权益维护者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保障患者安全，维护患者权益，提升患者满意度。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护理质量改进者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通过持续质量改进，提高护理效率和质量，降低医疗成本。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负责规划、组织、指导、协调和控制护理工作，确保高质量护理服务。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跨学科协作者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与其他医疗团队成员紧密合作，共同制定和执行治疗计划。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9839316" y="2370492"/>
            <a:ext cx="722974" cy="640809"/>
            <a:chOff x="9839316" y="2370492"/>
            <a:chExt cx="722974" cy="640809"/>
          </a:xfrm>
        </p:grpSpPr>
        <p:sp>
          <p:nvSpPr>
            <p:cNvPr id="24" name="Freeform 24"/>
            <p:cNvSpPr/>
            <p:nvPr/>
          </p:nvSpPr>
          <p:spPr>
            <a:xfrm>
              <a:off x="9997934" y="2525994"/>
              <a:ext cx="406673" cy="177835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9839316" y="2370492"/>
              <a:ext cx="722974" cy="640809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护理管理者职责与角色定位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人力资源紧张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护理人力资源不足，导致工作负担加重，影响护理质量。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技术更新迅速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医疗技术日新月异，护理管理者需不断更新知识和技能。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患者需求多样化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患者年龄、病情、文化背景等差异大，对护理服务提出更高要求。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政策法规变化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医疗卫生政策法规不断调整，需要护理管理者密切关注并适应变化。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面临挑战及问题分析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具备战略眼光和决策能力，带领团队应对挑战。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领导力与决策能力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有效沟通，协调内外部资源，促进团队合作。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沟通与协调能力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培养创新思维，灵活应对各种问题，提出创新性解决方案。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创新思维与解决问题能力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保持学习热情，不断更新知识，提升个人和团队综合素质。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学习能力与自我提升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提升自身能力需求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创新思维培养方法与途径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813" b="1581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摒弃传统观念束缚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护理管理者需要勇于打破传统思维模式的限制，接受并尝试新鲜事物，以开放的心态面对创新。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积极学习新知识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不断关注护理领域的新知识、新技术和新方法，保持对创新的敏感性和好奇心。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鼓励团队成员创新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建立鼓励创新的团队文化，鼓励团队成员提出新想法、新建议，为创新提供支持和资源。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转变观念，接受新鲜事物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9689" b="1968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491" b="104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拓展知识面，关注行业发展趋势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广泛涉猎相关领域知识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护理管理者需要具备跨学科的知识背景，了解医学、管理学、心理学等相关领域的知识，为创新思维提供基础。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关注国内外护理行业动态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定期浏览国内外护理行业的专业网站、学术期刊等，了解最新的研究成果、发展趋势和创新实践。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参加学术会议和研讨会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积极参加各类学术会议和研讨会，与同行交流经验、分享见解，拓展创新思维的广度和深度。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https://d.book118.com/368071000022006037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2024-09-16T20:43:33.493</cp:lastPrinted>
  <dcterms:created xsi:type="dcterms:W3CDTF">2024-09-16T12:43:33Z</dcterms:created>
  <dcterms:modified xsi:type="dcterms:W3CDTF">2024-09-16T12:43:35Z</dcterms:modified>
</cp:coreProperties>
</file>