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B16DB-ACBC-4EC2-8FC8-2BD1EF0A5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55701-87D5-4405-914D-97AEE356E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92D3C1-2FEF-42FC-8337-B91A81792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7B848-7657-4BA7-BF2F-232564E13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54ED76-EEA8-4961-AC86-83435EF5D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BCD45E-7B75-451D-ADF7-5562AE84F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EDD37C-4E25-4D99-9513-8E26F6F2F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C5BA9-B1A1-4433-BDF2-B072EB97F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342911-DF61-459E-B524-839FB1EC3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29B6E4-7DA7-44E6-A418-3CF983243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9ED87A-A011-4440-9F88-93CFA4AF5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73055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泌乳素血症护理PPT\n## 1.泌乳素血症概述及发病原因\n### 1.1泌乳素血症的定义与分类\n### 1.2泌乳素血症的发病原因分析\n### 1.3泌乳素血症的临床表现及诊断\n## 2.泌乳素血症的药物治疗\n### 2.1常用药物治疗方案及选择\n### 2.2药物治疗过程中的注意事项\n### 2.3药物治疗的疗效评估与调整\n## 3.泌乳素血症的护理干预\n### 3.1心理护理与支持\n### 3.2生活与饮食指导\n### 3.3药物治疗相关护理\n## 4.泌乳素血症的并发症预防与护理\n### 4.1并发症的预防措施\n### 4.2并发症的早期发现与识别\n### 4.3并发症的护理措施与康复\n## 5.泌乳素血症患者的生活指导与康复\n### 5.1患者的日常生活调整与健康管理\n### 5.2患者的运动与康复锻炼\n### 5.3患者的随访与长期管理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泌乳素血症护理PPT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4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泌乳素血症概述及发病原因</a:t>
            </a:r>
            <a:endParaRPr/>
          </a:p>
        </p:txBody>
      </p:sp>
      <p:sp>
        <p:nvSpPr>
          <p:cNvPr id="75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76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泌乳素血症是指血清泌乳素水平异常升高的一种病症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泌乳素是一种多肽激素，主要由垂体分泌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泌乳素的主要功能是促进乳腺发育和乳汁分泌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泌乳素血症可分为生理性、药理性、病理性和特发性四类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生理性泌乳素血症：主要见于孕期、哺乳期和月经期等生理状态下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孕期：泌乳素水平逐渐升高，以促进乳腺发育和乳汁分泌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哺乳期：泌乳素水平保持较高水平，以维持乳汁分泌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月经期：泌乳素水平轻度升高，可能与子宫收缩有关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药理性泌乳素血症：主要见于使用某些药物后导致的泌乳素水平升高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抗精神病药物：如氯丙嗪、氟哌啶醇等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抗抑郁药物：如氟西汀、舍曲林等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消化系统药物：如甲氧氯普胺、多潘立酮等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病理性泌乳素血症：主要见于垂体疾病、下丘脑疾病等导致的泌乳素水平异常升高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垂体肿瘤：如泌乳素瘤、生长激素瘤等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下丘脑疾病：如颅咽管瘤、炎症等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其他内分泌疾病：如甲状腺功能减退、多囊卵巢综合症等</a:t>
            </a:r>
            <a:endParaRPr/>
          </a:p>
        </p:txBody>
      </p:sp>
      <p:sp>
        <p:nvSpPr>
          <p:cNvPr id="1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泌乳素血症的定义与分类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垂体疾病：泌乳素血症的主要发病原因是垂体肿瘤，尤其是泌乳素瘤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泌乳素瘤是垂体最常见的肿瘤之一，约占垂体肿瘤的40%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泌乳素瘤导致泌乳素水平异常升高，从而引起泌乳素血症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下丘脑疾病：下丘脑疾病如颅咽管瘤、炎症等也可导致泌乳素血症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颅咽管瘤压迫垂体柄，影响垂体激素的分泌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下丘脑炎症影响泌乳素释放因子的分泌，从而影响泌乳素水平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其他内分泌疾病：甲状腺功能减退、多囊卵巢综合症等内分泌疾病也可能导致泌乳素血症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甲状腺功能减退时，下丘脑对泌乳素的抑制作用减弱，导致泌乳素水平升高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多囊卵巢综合症时，雌激素水平异常，可能影响泌乳素的分泌和作用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药物因素：某些药物可能影响泌乳素水平，导致药理性泌乳素血症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抗精神病药物、抗抑郁药物等可能影响泌乳素释放因子的分泌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消化系统药物可能通过刺激胃肠道平滑肌收缩，间接影响泌乳素水平</a:t>
            </a:r>
            <a:endParaRPr/>
          </a:p>
        </p:txBody>
      </p:sp>
      <p:sp>
        <p:nvSpPr>
          <p:cNvPr id="1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泌乳素血症的发病原因分析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临床表现：泌乳素血症的临床表现因病因和严重程度而异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月经不规律：泌乳素水平升高可能导致雌激素水平降低，从而影响月经周期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乳腺发育和乳汁分泌：泌乳素水平升高促进乳腺发育和乳汁分泌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性功能障碍：泌乳素水平升高可能影响性激素水平，从而影响性功能</a:t>
                </a:r>
                <a:endParaRPr/>
              </a:p>
            </p:txBody>
          </p:sp>
        </p:grpSp>
        <p:grpSp>
          <p:nvGrpSpPr>
            <p:cNvPr id="12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诊断方法：泌乳素血症的诊断主要依据血清泌乳素水平测定和影像学检查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血清泌乳素水平测定：血清泌乳素水平明显升高是诊断泌乳素血症的主要依据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影像学检查：如垂体MRI检查等，有助于发现垂体肿瘤等病因</a:t>
                </a:r>
                <a:endParaRPr/>
              </a:p>
            </p:txBody>
          </p:sp>
        </p:grpSp>
      </p:grp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泌乳素血症的临床表现及诊断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泌乳素血症的药物治疗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12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9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常用药物治疗方案及选择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0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药物治疗方案：泌乳素血症的药物治疗主要包括多巴胺受体激动剂、抗泌乳素药物和手术等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多巴胺受体激动剂：如溴隐亭、卡麦角林等，通过抑制泌乳素分泌，降低泌乳素水平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抗泌乳素药物：如左炔诺孕酮等，通过抑制泌乳素的作用，降低泌乳素水平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手术：对于药物治疗无效或肿瘤较大的患者，可考虑手术治疗，如经鼻蝶窦手术等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药物选择：药物选择应根据患者的具体情况和病因进行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对于垂体肿瘤引起的泌乳素血症，首选多巴胺受体激动剂治疗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对于其他原因引起的泌乳素血症，可根据患者的具体情况选择抗泌乳素药物或手术治疗</a:t>
            </a:r>
            <a:endParaRPr/>
          </a:p>
        </p:txBody>
      </p:sp>
      <p:cxnSp>
        <p:nvCxnSpPr>
          <p:cNvPr id="131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3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3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避免大剂量药物导致的副作用，如恶心、头晕等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药物治疗过程中应定期监测泌乳素水平和临床症状，以调整药物剂量</a:t>
                </a:r>
                <a:endParaRPr/>
              </a:p>
            </p:txBody>
          </p:sp>
          <p:sp>
            <p:nvSpPr>
              <p:cNvPr id="1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药物治疗应从小剂量开始，逐渐增加至有效剂量</a:t>
                </a:r>
                <a:endParaRPr/>
              </a:p>
            </p:txBody>
          </p:sp>
        </p:grpSp>
        <p:grpSp>
          <p:nvGrpSpPr>
            <p:cNvPr id="13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泌乳素血症的治疗需要较长时间，患者应在医生指导下坚持治疗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如出现药物副作用，应及时与医生沟通，调整药物或治疗方案</a:t>
                </a:r>
                <a:endParaRPr/>
              </a:p>
            </p:txBody>
          </p:sp>
          <p:sp>
            <p:nvSpPr>
              <p:cNvPr id="14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药物治疗应长期坚持，不能随意停药或更换药物</a:t>
                </a:r>
                <a:endParaRPr/>
              </a:p>
            </p:txBody>
          </p:sp>
        </p:grpSp>
        <p:grpSp>
          <p:nvGrpSpPr>
            <p:cNvPr id="14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4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患者在使用其他药物时，应告知医生，避免药物相互作用影响治疗效果</a:t>
                </a:r>
                <a:endParaRPr/>
              </a:p>
            </p:txBody>
          </p:sp>
          <p:sp>
            <p:nvSpPr>
              <p:cNvPr id="14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药物治疗过程中应注意药物相互作用</a:t>
                </a:r>
                <a:endParaRPr/>
              </a:p>
            </p:txBody>
          </p:sp>
        </p:grpSp>
      </p:grpSp>
      <p:pic>
        <p:nvPicPr>
          <p:cNvPr id="14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4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4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4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药物治疗过程中的注意事项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5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5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5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疗效评估：药物治疗过程中应定期评估泌乳素水平和临床症状</a:t>
                </a:r>
                <a:endParaRPr/>
              </a:p>
            </p:txBody>
          </p:sp>
          <p:sp>
            <p:nvSpPr>
              <p:cNvPr id="15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泌乳素水平：药物治疗后泌乳素水平应逐渐降低至正常范围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临床症状：月经不规律、乳腺发育和乳汁分泌等症状应逐渐改善</a:t>
                </a:r>
                <a:endParaRPr/>
              </a:p>
            </p:txBody>
          </p:sp>
        </p:grpSp>
        <p:grpSp>
          <p:nvGrpSpPr>
            <p:cNvPr id="15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药物调整：根据疗效评估结果，医生会调整药物剂量或治疗方案</a:t>
                </a:r>
                <a:endParaRPr/>
              </a:p>
            </p:txBody>
          </p:sp>
          <p:sp>
            <p:nvSpPr>
              <p:cNvPr id="16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对于疗效不佳的患者，医生会考虑增加药物剂量或更换药物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对于药物治疗过程中出现副作用的患者，医生会调整药物剂量或治疗方案</a:t>
                </a:r>
                <a:endParaRPr/>
              </a:p>
            </p:txBody>
          </p:sp>
          <p:sp>
            <p:nvSpPr>
              <p:cNvPr id="16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药物治疗的疗效评估与调整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泌乳素血症的护理干预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心理护理：泌乳素血症患者往往存在焦虑、抑郁等心理问题，需要心理护理和支持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护士应主动与患者沟通，了解其心理状况，给予关心和支持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护士应向患者介绍疾病相关知识，帮助患者树立信心，积极配合治疗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心理支持：家属和朋友的关心和支持对泌乳素血症患者的康复非常重要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家属和朋友应给予患者关爱和理解，帮助其度过难关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家属和朋友应鼓励患者积极参加社交活动，保持良好的心态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心理护理与支持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https://d.book118.com/368073055042006037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泌乳素血症护理PPT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2024-09-17T00:58:04.640</cp:lastPrinted>
  <dcterms:created xsi:type="dcterms:W3CDTF">2024-09-16T16:58:04Z</dcterms:created>
  <dcterms:modified xsi:type="dcterms:W3CDTF">2024-09-16T16:58:06Z</dcterms:modified>
</cp:coreProperties>
</file>