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1E1AD-085A-4DD5-875C-8153D8365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4DC17-75CC-442F-9264-F78276E4E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697BD-639E-48E6-8399-79DE07882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ED980-A5D0-400A-8FEC-5817FD0A6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BFA800-D2D1-4582-9C80-2C27A3494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23EC25-AB57-4F9F-BE43-A9EF0B9A2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46113B-2FA5-4763-A5B7-A5B9EDCF0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1A2B4-73FD-4E02-88EA-99F4873D2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DF65B-B767-4C0C-B8DD-6B3C0A27F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ACE57-E8C4-4F49-AB19-445936A6F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44E85-D006-46EB-8427-94B1CCE31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731271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学校办公室任务方案工作计划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办公室任务分析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工作方案制定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资源调配与保障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工作计划执行与监控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持续改进与优化建议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提升学校办公室工作效率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通过制定详细的工作计划，明确各项任务的时间节点和责任人，确保学校办公室工作的高效有序进行。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适应教育改革和发展需求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结合当前教育改革和学校发展实际情况，调整和优化学校办公室工作计划，以更好地服务于教育教学工作。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涵盖学校办公室日常行政、人事、财务、档案、会议等多方面工作。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着重关注政策传达、文件处理、会议组织、信息沟通、督查督办等核心工作，确保学校各项决策和工作的有效实施。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范围和重点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225" b="132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根据学校工作实际和各项任务的特点，合理安排工作时间，确保各项任务的按时完成。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建立定期汇报和督查制度，及时掌握工作进展情况，对存在的问题及时进行调整和处理，确保工作计划的顺利推进。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时间安排和进度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进度监控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办公室任务分析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包括接听电话、接待来访者、文件整理等，数量较多，需要高效应对。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日常事务处理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会议组织与记录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信息沟通与协调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负责安排会议时间、地点、参会人员，以及会议内容的记录与整理，任务重要且频繁。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与学校内部各部门及外部相关单位进行信息沟通，协调工作，确保各项事务顺利进行。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任务类型和数量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665" r="1266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任务优先级和紧急程度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突发事件处理、紧急文件传递等，需要立即响应并解决。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制定工作计划、改进工作流程等，虽然不紧急但需要重视并按时完成。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一些临时性、琐碎的事务，如接听非重要电话、处理一般性邮件等。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一些长期性、非关键性的任务，如办公室环境改善、员工培训等。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高优先级且紧急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高优先级不紧急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低优先级且紧急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低优先级不紧急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如文件整理、接听电话等，所需资源较少，可快速完成。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简单任务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如会议组织、信息沟通等，需要一定的组织和协调能力，合理安排时间和人员。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中等难度任务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如处理复杂问题、制定重要决策等，需要深入分析、多方协调和专业指导，投入较多的时间和精力。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高难度任务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针对某些特定任务，可能需要专业设备、技术支持或外部合作等。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特殊资源需求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任务难度和所需资源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工作方案制定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任务分工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根据办公室成员的专长和经验，将任务划分为不同的模块，如文件管理、会议筹备、接待工作等，并明确每个人的职责。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协作方式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建立有效的沟通机制，如定期召开办公室会议，分享工作进展和遇到的问题，共同讨论解决方案。同时，鼓励成员之间互相帮助，形成良好的团队协作氛围。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分工和协作方式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667" r="11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制定详细的工作流程，包括任务接收、分析、计划、执行、监控和收尾等步骤，确保每项任务都能按照规定的流程进行。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根据任务的紧急程度和重要性，制定合理的时间表，明确每项任务的开始和结束时间，以及关键的时间节点。同时，留出一定的缓冲时间以应对可能出现的延误。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工作流程和时间表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https://d.book118.com/368073127124006035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2024-09-14T18:50:42.882</cp:lastPrinted>
  <dcterms:created xsi:type="dcterms:W3CDTF">2024-09-14T10:50:42Z</dcterms:created>
  <dcterms:modified xsi:type="dcterms:W3CDTF">2024-09-14T10:50:45Z</dcterms:modified>
</cp:coreProperties>
</file>