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0BDE2-6CE3-4B4C-AF22-27BE4912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74C20-7081-4E8D-80D3-B4122BBE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D46DE-6C9B-43BE-9083-4DFF2ADE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A8168-84D6-407C-81BF-011EDBA3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BE36A-6D3D-4010-8C51-F3E797292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E7C6B0-3349-4DC1-91EB-54A1902DF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CD313-ED67-4074-A87C-9A245711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63040-54B0-4BE4-B635-32CF4D69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28A99-9B14-4070-9C72-D1E4D6E4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1B260-7B5A-433A-A61A-D0F2A6D1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86718-EDA6-4AAF-8871-D7508FB6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73130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某重点国有企业领导人员培训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国家政策推动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随着国家对国有企业领导人员培训的重视，该企业积极响应国家政策，开展领导人员培训工作。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随着企业规模不断扩大和业务领域不断拓展，对领导人员的素质和能力提出了更高的要求。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面对激烈的市场竞争，企业需要不断提升领导人员的战略思维、创新能力和团队协作能力。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通过培训，使领导人员掌握先进的管理理念和方法，提升专业素养和综合能力。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提高领导人员的管理水平和专业素养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引导领导人员从战略高度思考问题，培养创新思维和创新能力，以应对市场变化和竞争挑战。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培养战略思维和创新能力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通过培训，增强领导人员的团队协作意识，提高沟通协调能力和领导魅力。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加强团队协作和沟通能力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通过培训，加深领导人员对企业文化的理解和认同，传承和弘扬企业文化。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促进企业文化传承和发展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介绍领导力基本概念、理论和实践，帮助学员理解领导力的重要性。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探讨不同领导风格对团队管理的影响，以及如何根据团队特点选择合适的领导风格。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制定个人领导力发展计划，明确发展目标、行动计划和评估标准。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领导力理论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领导风格与团队管理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领导力发展计划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国家政策法规解读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行业趋势与市场分析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企业战略规划与执行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政策法规与行业动态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了解行业发展趋势和市场变化，掌握企业在行业中的定位和竞争态势。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制定企业战略规划，明确战略目标、实施路径和关键绩效指标。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分析国家政策法规对企业发展的影响，以及如何应对和利用相关政策。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决策分析与风险控制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沟通技巧与团队建设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管理技能与沟通技巧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提高时间管理能力，优化工作流程，提高工作效率。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掌握决策分析方法，学会评估风险和控制风险。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提升沟通技巧，加强团队建设，提高团队协作能力。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分析经典案例，总结经验教训，提高问题解决能力。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模拟实际工作场景，进行角色扮演和情景模拟，提高应变能力和决策能力。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案例分析与实战演练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培训师资与安排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https://d.book118.com/368073130136006031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2024-09-09T01:03:20.166</cp:lastPrinted>
  <dcterms:created xsi:type="dcterms:W3CDTF">2024-09-08T17:03:20Z</dcterms:created>
  <dcterms:modified xsi:type="dcterms:W3CDTF">2024-09-08T17:03:22Z</dcterms:modified>
</cp:coreProperties>
</file>