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D27748E-8DCB-4843-A0C3-985443A4D06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9BF3131-D2F1-4B85-91B6-5C4F49AAA7C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38076B6-567C-4340-835A-8572DE7C88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6FDA578-D7D0-474E-B145-EFF9FE6B0F8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E7940A8-4D8C-4EFA-BBE1-67F39CBF3B3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CF56E79-CA0A-4318-BC24-28E4DBEC424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EF2D0D4-89F1-419B-8AE9-0F0797AE192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9C663AE-B16B-4D46-9313-1F0F8E5F3A5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F3D4EB2-5BDD-4AF9-95D9-7D0F4CF444B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DAECC22-6F93-45F0-B3CC-0C44A67737E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FB718EE-9552-4D57-9B79-03C6A666044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png" /><Relationship Id="rId3" Type="http://schemas.openxmlformats.org/officeDocument/2006/relationships/image" Target="../media/image8.png" /><Relationship Id="rId4"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68074011012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alpha val="100000"/>
                  </a:schemeClr>
                </a:solidFill>
                <a:latin typeface="Microsoft Yahei"/>
                <a:ea typeface="Microsoft Yahei"/>
                <a:cs typeface="Microsoft Yahei"/>
              </a:rPr>
              <a:t>护理网课串讲</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护理基础知识</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常见疾病护理</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特殊病人护理</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护理技能操作</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护理安全与防护</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护理基础知识</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75" r="1667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护理是一门关注人类健康和福祉的学科，其重要性在于提供必要的医疗照顾和支持，帮助患者康复或保持健康。</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护理涉及对患者的病情状况、心理状态、生活方式和健康需求进行全面评估，并提供个性化的护理计划和措施。通过护理，可以预防疾病、减轻病痛、促进康复，提高患者的生命质量和健康水平。</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护理的定义与重要性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1251956" y="1859223"/>
            <a:ext cx="3680862" cy="368086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0" y="1859223"/>
            <a:ext cx="3004065" cy="368086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599244" y="2206511"/>
            <a:ext cx="2986286" cy="298628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189774" y="1566054"/>
            <a:ext cx="6364820" cy="4815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总结词：护理的基本原则包括科学性、整体性、个体性和协作性，而护理技巧则包括观察、沟通、评估和干预等。</a:t>
            </a:r>
          </a:p>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详细描述：科学性是指护理工作必须基于科学理论和实践，遵循医学规律和操作规范。整体性是指护理关注患者的整体状况，包括生理、心理和社会等方面。个体性是指护理工作需针对患者的具体情况和需求，制定个性化的护理计划。协作性是指护理与其他医疗专业密切合作，共同为患者提供优质的医疗服务。观察、沟通、评估和干预是护理的基本技巧，其中观察是获取患者信息的关键手段，沟通则是建立良好护患关系的基础，评估是对患者状况的全面评估，而干预则是实施护理计划的具体措施。</a:t>
            </a:r>
          </a:p>
        </p:txBody>
      </p:sp>
      <p:pic>
        <p:nvPicPr>
          <p:cNvPr id="6" name="Picture 6"/>
          <p:cNvPicPr>
            <a:picLocks noChangeAspect="1"/>
          </p:cNvPicPr>
          <p:nvPr/>
        </p:nvPicPr>
        <p:blipFill>
          <a:blip r:embed="rId2">
            <a:alphaModFix/>
          </a:blip>
          <a:srcRect l="16667" r="16667"/>
          <a:stretch>
            <a:fillRect/>
          </a:stretch>
        </p:blipFill>
        <p:spPr>
          <a:xfrm>
            <a:off x="1644228" y="2251495"/>
            <a:ext cx="2896317" cy="2896317"/>
          </a:xfrm>
          <a:prstGeom prst="ellipse">
            <a:avLst/>
          </a:prstGeom>
        </p:spPr>
      </p:pic>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护理的基本原则和技巧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0" y="2173694"/>
            <a:ext cx="3839952" cy="4684306"/>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865802" y="2810519"/>
            <a:ext cx="3847271" cy="4047481"/>
            <a:chOff x="865802" y="2810519"/>
            <a:chExt cx="3847271" cy="4047481"/>
          </a:xfrm>
        </p:grpSpPr>
        <p:sp>
          <p:nvSpPr>
            <p:cNvPr id="4" name="Freeform 4"/>
            <p:cNvSpPr/>
            <p:nvPr/>
          </p:nvSpPr>
          <p:spPr>
            <a:xfrm>
              <a:off x="2165532" y="2928505"/>
              <a:ext cx="1195366" cy="834187"/>
            </a:xfrm>
            <a:custGeom>
              <a:rect l="l" t="t" r="r" b="b"/>
              <a:pathLst>
                <a:path w="193" h="134">
                  <a:moveTo>
                    <a:pt x="177" y="133"/>
                  </a:moveTo>
                  <a:cubicBezTo>
                    <a:pt x="193" y="58"/>
                    <a:pt x="159" y="0"/>
                    <a:pt x="97" y="0"/>
                  </a:cubicBezTo>
                  <a:cubicBezTo>
                    <a:pt x="36" y="0"/>
                    <a:pt x="0" y="61"/>
                    <a:pt x="17" y="134"/>
                  </a:cubicBezTo>
                  <a:cubicBezTo>
                    <a:pt x="177" y="133"/>
                    <a:pt x="177" y="133"/>
                    <a:pt x="177" y="133"/>
                  </a:cubicBezTo>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277789" y="3041376"/>
              <a:ext cx="978744" cy="1605412"/>
            </a:xfrm>
            <a:custGeom>
              <a:rect l="l" t="t" r="r" b="b"/>
              <a:pathLst>
                <a:path w="158" h="258">
                  <a:moveTo>
                    <a:pt x="16" y="157"/>
                  </a:moveTo>
                  <a:cubicBezTo>
                    <a:pt x="15" y="193"/>
                    <a:pt x="35" y="210"/>
                    <a:pt x="35" y="210"/>
                  </a:cubicBezTo>
                  <a:cubicBezTo>
                    <a:pt x="35" y="235"/>
                    <a:pt x="35" y="235"/>
                    <a:pt x="35" y="235"/>
                  </a:cubicBezTo>
                  <a:cubicBezTo>
                    <a:pt x="35" y="235"/>
                    <a:pt x="32" y="237"/>
                    <a:pt x="33" y="237"/>
                  </a:cubicBezTo>
                  <a:cubicBezTo>
                    <a:pt x="30" y="236"/>
                    <a:pt x="62" y="257"/>
                    <a:pt x="81" y="258"/>
                  </a:cubicBezTo>
                  <a:cubicBezTo>
                    <a:pt x="81" y="258"/>
                    <a:pt x="131" y="239"/>
                    <a:pt x="129" y="237"/>
                  </a:cubicBezTo>
                  <a:cubicBezTo>
                    <a:pt x="126" y="235"/>
                    <a:pt x="126" y="235"/>
                    <a:pt x="126" y="235"/>
                  </a:cubicBezTo>
                  <a:cubicBezTo>
                    <a:pt x="126" y="210"/>
                    <a:pt x="126" y="210"/>
                    <a:pt x="126" y="210"/>
                  </a:cubicBezTo>
                  <a:cubicBezTo>
                    <a:pt x="126" y="210"/>
                    <a:pt x="144" y="200"/>
                    <a:pt x="144" y="156"/>
                  </a:cubicBezTo>
                  <a:cubicBezTo>
                    <a:pt x="145" y="144"/>
                    <a:pt x="156" y="152"/>
                    <a:pt x="158" y="118"/>
                  </a:cubicBezTo>
                  <a:cubicBezTo>
                    <a:pt x="158" y="115"/>
                    <a:pt x="158" y="112"/>
                    <a:pt x="157" y="106"/>
                  </a:cubicBezTo>
                  <a:cubicBezTo>
                    <a:pt x="155" y="103"/>
                    <a:pt x="149" y="100"/>
                    <a:pt x="150" y="96"/>
                  </a:cubicBezTo>
                  <a:cubicBezTo>
                    <a:pt x="154" y="40"/>
                    <a:pt x="123" y="4"/>
                    <a:pt x="79" y="1"/>
                  </a:cubicBezTo>
                  <a:cubicBezTo>
                    <a:pt x="79" y="0"/>
                    <a:pt x="79" y="0"/>
                    <a:pt x="79" y="0"/>
                  </a:cubicBezTo>
                  <a:cubicBezTo>
                    <a:pt x="78" y="0"/>
                    <a:pt x="78" y="1"/>
                    <a:pt x="78" y="1"/>
                  </a:cubicBezTo>
                  <a:cubicBezTo>
                    <a:pt x="77" y="1"/>
                    <a:pt x="77" y="0"/>
                    <a:pt x="76" y="0"/>
                  </a:cubicBezTo>
                  <a:cubicBezTo>
                    <a:pt x="76" y="1"/>
                    <a:pt x="76" y="1"/>
                    <a:pt x="76" y="1"/>
                  </a:cubicBezTo>
                  <a:cubicBezTo>
                    <a:pt x="32" y="4"/>
                    <a:pt x="4" y="40"/>
                    <a:pt x="9" y="96"/>
                  </a:cubicBezTo>
                  <a:cubicBezTo>
                    <a:pt x="9" y="100"/>
                    <a:pt x="3" y="103"/>
                    <a:pt x="2" y="106"/>
                  </a:cubicBezTo>
                  <a:cubicBezTo>
                    <a:pt x="0" y="112"/>
                    <a:pt x="0" y="116"/>
                    <a:pt x="0" y="119"/>
                  </a:cubicBezTo>
                  <a:cubicBezTo>
                    <a:pt x="2" y="152"/>
                    <a:pt x="16" y="148"/>
                    <a:pt x="16" y="157"/>
                  </a:cubicBezTo>
                </a:path>
              </a:pathLst>
            </a:custGeom>
            <a:solidFill>
              <a:srgbClr val="EAC48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444772" y="4347680"/>
              <a:ext cx="686349" cy="322564"/>
            </a:xfrm>
            <a:custGeom>
              <a:rect l="l" t="t" r="r" b="b"/>
              <a:pathLst>
                <a:path w="110" h="52">
                  <a:moveTo>
                    <a:pt x="99" y="25"/>
                  </a:moveTo>
                  <a:cubicBezTo>
                    <a:pt x="99" y="0"/>
                    <a:pt x="99" y="0"/>
                    <a:pt x="99" y="0"/>
                  </a:cubicBezTo>
                  <a:cubicBezTo>
                    <a:pt x="99" y="0"/>
                    <a:pt x="86" y="15"/>
                    <a:pt x="53" y="13"/>
                  </a:cubicBezTo>
                  <a:cubicBezTo>
                    <a:pt x="19" y="13"/>
                    <a:pt x="8" y="0"/>
                    <a:pt x="8" y="0"/>
                  </a:cubicBezTo>
                  <a:cubicBezTo>
                    <a:pt x="8" y="25"/>
                    <a:pt x="8" y="25"/>
                    <a:pt x="8" y="25"/>
                  </a:cubicBezTo>
                  <a:cubicBezTo>
                    <a:pt x="8" y="25"/>
                    <a:pt x="2" y="31"/>
                    <a:pt x="3" y="32"/>
                  </a:cubicBezTo>
                  <a:cubicBezTo>
                    <a:pt x="0" y="31"/>
                    <a:pt x="36" y="52"/>
                    <a:pt x="55" y="52"/>
                  </a:cubicBezTo>
                  <a:cubicBezTo>
                    <a:pt x="55" y="52"/>
                    <a:pt x="111" y="52"/>
                    <a:pt x="110" y="51"/>
                  </a:cubicBezTo>
                  <a:cubicBezTo>
                    <a:pt x="99" y="25"/>
                    <a:pt x="99" y="25"/>
                    <a:pt x="99" y="25"/>
                  </a:cubicBezTo>
                </a:path>
              </a:pathLst>
            </a:custGeom>
            <a:solidFill>
              <a:srgbClr val="E0B57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724188" y="2834152"/>
              <a:ext cx="600226" cy="535079"/>
            </a:xfrm>
            <a:custGeom>
              <a:rect l="l" t="t" r="r" b="b"/>
              <a:pathLst>
                <a:path w="97" h="86">
                  <a:moveTo>
                    <a:pt x="56" y="0"/>
                  </a:moveTo>
                  <a:cubicBezTo>
                    <a:pt x="49" y="0"/>
                    <a:pt x="25" y="8"/>
                    <a:pt x="14" y="11"/>
                  </a:cubicBezTo>
                  <a:cubicBezTo>
                    <a:pt x="9" y="13"/>
                    <a:pt x="5" y="14"/>
                    <a:pt x="0" y="16"/>
                  </a:cubicBezTo>
                  <a:cubicBezTo>
                    <a:pt x="2" y="16"/>
                    <a:pt x="5" y="15"/>
                    <a:pt x="7" y="15"/>
                  </a:cubicBezTo>
                  <a:cubicBezTo>
                    <a:pt x="50" y="15"/>
                    <a:pt x="80" y="43"/>
                    <a:pt x="88" y="86"/>
                  </a:cubicBezTo>
                  <a:cubicBezTo>
                    <a:pt x="90" y="74"/>
                    <a:pt x="97" y="32"/>
                    <a:pt x="94" y="22"/>
                  </a:cubicBezTo>
                  <a:cubicBezTo>
                    <a:pt x="94" y="21"/>
                    <a:pt x="94" y="21"/>
                    <a:pt x="93" y="21"/>
                  </a:cubicBezTo>
                  <a:cubicBezTo>
                    <a:pt x="92" y="21"/>
                    <a:pt x="91" y="22"/>
                    <a:pt x="89" y="23"/>
                  </a:cubicBezTo>
                  <a:cubicBezTo>
                    <a:pt x="88" y="24"/>
                    <a:pt x="86" y="25"/>
                    <a:pt x="85" y="25"/>
                  </a:cubicBezTo>
                  <a:cubicBezTo>
                    <a:pt x="85" y="25"/>
                    <a:pt x="84" y="25"/>
                    <a:pt x="84" y="24"/>
                  </a:cubicBezTo>
                  <a:cubicBezTo>
                    <a:pt x="81" y="20"/>
                    <a:pt x="80" y="9"/>
                    <a:pt x="78" y="7"/>
                  </a:cubicBezTo>
                  <a:cubicBezTo>
                    <a:pt x="78" y="6"/>
                    <a:pt x="77" y="6"/>
                    <a:pt x="77" y="6"/>
                  </a:cubicBezTo>
                  <a:cubicBezTo>
                    <a:pt x="75" y="6"/>
                    <a:pt x="73" y="8"/>
                    <a:pt x="70" y="10"/>
                  </a:cubicBezTo>
                  <a:cubicBezTo>
                    <a:pt x="68" y="11"/>
                    <a:pt x="65" y="13"/>
                    <a:pt x="63" y="13"/>
                  </a:cubicBezTo>
                  <a:cubicBezTo>
                    <a:pt x="63" y="13"/>
                    <a:pt x="63" y="13"/>
                    <a:pt x="62" y="13"/>
                  </a:cubicBezTo>
                  <a:cubicBezTo>
                    <a:pt x="57" y="11"/>
                    <a:pt x="61" y="1"/>
                    <a:pt x="56" y="0"/>
                  </a:cubicBezTo>
                  <a:cubicBezTo>
                    <a:pt x="56" y="0"/>
                    <a:pt x="56" y="0"/>
                    <a:pt x="56"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251654" y="2928505"/>
              <a:ext cx="1017859" cy="584989"/>
            </a:xfrm>
            <a:custGeom>
              <a:rect l="l" t="t" r="r" b="b"/>
              <a:pathLst>
                <a:path w="164" h="94">
                  <a:moveTo>
                    <a:pt x="83" y="0"/>
                  </a:moveTo>
                  <a:cubicBezTo>
                    <a:pt x="81" y="0"/>
                    <a:pt x="78" y="1"/>
                    <a:pt x="76" y="1"/>
                  </a:cubicBezTo>
                  <a:cubicBezTo>
                    <a:pt x="41" y="13"/>
                    <a:pt x="17" y="32"/>
                    <a:pt x="3" y="73"/>
                  </a:cubicBezTo>
                  <a:cubicBezTo>
                    <a:pt x="0" y="82"/>
                    <a:pt x="1" y="94"/>
                    <a:pt x="11" y="94"/>
                  </a:cubicBezTo>
                  <a:cubicBezTo>
                    <a:pt x="11" y="94"/>
                    <a:pt x="12" y="94"/>
                    <a:pt x="12" y="94"/>
                  </a:cubicBezTo>
                  <a:cubicBezTo>
                    <a:pt x="12" y="94"/>
                    <a:pt x="12" y="94"/>
                    <a:pt x="12" y="94"/>
                  </a:cubicBezTo>
                  <a:cubicBezTo>
                    <a:pt x="15" y="50"/>
                    <a:pt x="42" y="22"/>
                    <a:pt x="80" y="19"/>
                  </a:cubicBezTo>
                  <a:cubicBezTo>
                    <a:pt x="80" y="18"/>
                    <a:pt x="80" y="18"/>
                    <a:pt x="80" y="18"/>
                  </a:cubicBezTo>
                  <a:cubicBezTo>
                    <a:pt x="81" y="18"/>
                    <a:pt x="81" y="19"/>
                    <a:pt x="82" y="19"/>
                  </a:cubicBezTo>
                  <a:cubicBezTo>
                    <a:pt x="82" y="19"/>
                    <a:pt x="82" y="18"/>
                    <a:pt x="83" y="18"/>
                  </a:cubicBezTo>
                  <a:cubicBezTo>
                    <a:pt x="83" y="19"/>
                    <a:pt x="83" y="19"/>
                    <a:pt x="83" y="19"/>
                  </a:cubicBezTo>
                  <a:cubicBezTo>
                    <a:pt x="111" y="21"/>
                    <a:pt x="134" y="36"/>
                    <a:pt x="145" y="61"/>
                  </a:cubicBezTo>
                  <a:cubicBezTo>
                    <a:pt x="151" y="64"/>
                    <a:pt x="157" y="68"/>
                    <a:pt x="164" y="73"/>
                  </a:cubicBezTo>
                  <a:cubicBezTo>
                    <a:pt x="164" y="73"/>
                    <a:pt x="164" y="72"/>
                    <a:pt x="164" y="71"/>
                  </a:cubicBezTo>
                  <a:cubicBezTo>
                    <a:pt x="156" y="28"/>
                    <a:pt x="126" y="0"/>
                    <a:pt x="83"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27428" y="3041376"/>
              <a:ext cx="824741" cy="472118"/>
            </a:xfrm>
            <a:custGeom>
              <a:rect l="l" t="t" r="r" b="b"/>
              <a:pathLst>
                <a:path w="133" h="76">
                  <a:moveTo>
                    <a:pt x="71" y="0"/>
                  </a:moveTo>
                  <a:cubicBezTo>
                    <a:pt x="70" y="0"/>
                    <a:pt x="70" y="1"/>
                    <a:pt x="70" y="1"/>
                  </a:cubicBezTo>
                  <a:cubicBezTo>
                    <a:pt x="69" y="1"/>
                    <a:pt x="69" y="0"/>
                    <a:pt x="68" y="0"/>
                  </a:cubicBezTo>
                  <a:cubicBezTo>
                    <a:pt x="68" y="1"/>
                    <a:pt x="68" y="1"/>
                    <a:pt x="68" y="1"/>
                  </a:cubicBezTo>
                  <a:cubicBezTo>
                    <a:pt x="30" y="4"/>
                    <a:pt x="3" y="32"/>
                    <a:pt x="0" y="76"/>
                  </a:cubicBezTo>
                  <a:cubicBezTo>
                    <a:pt x="48" y="71"/>
                    <a:pt x="74" y="36"/>
                    <a:pt x="108" y="36"/>
                  </a:cubicBezTo>
                  <a:cubicBezTo>
                    <a:pt x="116" y="36"/>
                    <a:pt x="124" y="38"/>
                    <a:pt x="133" y="43"/>
                  </a:cubicBezTo>
                  <a:cubicBezTo>
                    <a:pt x="122" y="18"/>
                    <a:pt x="99" y="3"/>
                    <a:pt x="71" y="1"/>
                  </a:cubicBezTo>
                  <a:cubicBezTo>
                    <a:pt x="71" y="0"/>
                    <a:pt x="71" y="0"/>
                    <a:pt x="71"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129048" y="2810519"/>
              <a:ext cx="1195366" cy="653240"/>
            </a:xfrm>
            <a:custGeom>
              <a:rect l="l" t="t" r="r" b="b"/>
              <a:pathLst>
                <a:path w="193" h="105">
                  <a:moveTo>
                    <a:pt x="181" y="96"/>
                  </a:moveTo>
                  <a:cubicBezTo>
                    <a:pt x="188" y="87"/>
                    <a:pt x="193" y="34"/>
                    <a:pt x="190" y="23"/>
                  </a:cubicBezTo>
                  <a:cubicBezTo>
                    <a:pt x="189" y="18"/>
                    <a:pt x="182" y="28"/>
                    <a:pt x="180" y="25"/>
                  </a:cubicBezTo>
                  <a:cubicBezTo>
                    <a:pt x="177" y="21"/>
                    <a:pt x="176" y="10"/>
                    <a:pt x="174" y="7"/>
                  </a:cubicBezTo>
                  <a:cubicBezTo>
                    <a:pt x="171" y="4"/>
                    <a:pt x="163" y="15"/>
                    <a:pt x="158" y="14"/>
                  </a:cubicBezTo>
                  <a:cubicBezTo>
                    <a:pt x="153" y="12"/>
                    <a:pt x="157" y="1"/>
                    <a:pt x="152" y="1"/>
                  </a:cubicBezTo>
                  <a:cubicBezTo>
                    <a:pt x="147" y="0"/>
                    <a:pt x="121" y="9"/>
                    <a:pt x="110" y="12"/>
                  </a:cubicBezTo>
                  <a:cubicBezTo>
                    <a:pt x="67" y="24"/>
                    <a:pt x="0" y="50"/>
                    <a:pt x="22" y="93"/>
                  </a:cubicBezTo>
                  <a:cubicBezTo>
                    <a:pt x="23" y="95"/>
                    <a:pt x="19" y="105"/>
                    <a:pt x="28" y="105"/>
                  </a:cubicBezTo>
                  <a:cubicBezTo>
                    <a:pt x="94" y="103"/>
                    <a:pt x="121" y="41"/>
                    <a:pt x="182" y="91"/>
                  </a:cubicBezTo>
                  <a:lnTo>
                    <a:pt x="181" y="96"/>
                  </a:lnTo>
                  <a:close/>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805431" y="4515576"/>
              <a:ext cx="1928722" cy="1159396"/>
            </a:xfrm>
            <a:custGeom>
              <a:rect l="l" t="t" r="r" b="b"/>
              <a:pathLst>
                <a:path w="311" h="186">
                  <a:moveTo>
                    <a:pt x="280" y="23"/>
                  </a:moveTo>
                  <a:cubicBezTo>
                    <a:pt x="264" y="10"/>
                    <a:pt x="246" y="4"/>
                    <a:pt x="235" y="2"/>
                  </a:cubicBezTo>
                  <a:cubicBezTo>
                    <a:pt x="154" y="9"/>
                    <a:pt x="154" y="9"/>
                    <a:pt x="154" y="9"/>
                  </a:cubicBezTo>
                  <a:cubicBezTo>
                    <a:pt x="80" y="0"/>
                    <a:pt x="80" y="0"/>
                    <a:pt x="80" y="0"/>
                  </a:cubicBezTo>
                  <a:cubicBezTo>
                    <a:pt x="71" y="3"/>
                    <a:pt x="45" y="11"/>
                    <a:pt x="31" y="23"/>
                  </a:cubicBezTo>
                  <a:cubicBezTo>
                    <a:pt x="17" y="33"/>
                    <a:pt x="7" y="47"/>
                    <a:pt x="0" y="63"/>
                  </a:cubicBezTo>
                  <a:cubicBezTo>
                    <a:pt x="0" y="186"/>
                    <a:pt x="0" y="186"/>
                    <a:pt x="0" y="186"/>
                  </a:cubicBezTo>
                  <a:cubicBezTo>
                    <a:pt x="311" y="186"/>
                    <a:pt x="311" y="186"/>
                    <a:pt x="311" y="186"/>
                  </a:cubicBezTo>
                  <a:cubicBezTo>
                    <a:pt x="311" y="63"/>
                    <a:pt x="311" y="63"/>
                    <a:pt x="311" y="63"/>
                  </a:cubicBezTo>
                  <a:cubicBezTo>
                    <a:pt x="304" y="47"/>
                    <a:pt x="294" y="33"/>
                    <a:pt x="280" y="23"/>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499673" y="4352794"/>
              <a:ext cx="7893" cy="19050"/>
            </a:xfrm>
            <a:custGeom>
              <a:rect l="l" t="t" r="r" b="b"/>
              <a:pathLst>
                <a:path w="1" h="1">
                  <a:moveTo>
                    <a:pt x="0" y="0"/>
                  </a:moveTo>
                  <a:cubicBezTo>
                    <a:pt x="0" y="0"/>
                    <a:pt x="0" y="0"/>
                    <a:pt x="1" y="0"/>
                  </a:cubicBezTo>
                  <a:cubicBezTo>
                    <a:pt x="1" y="0"/>
                    <a:pt x="1"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531070" y="4360731"/>
              <a:ext cx="514104" cy="68252"/>
            </a:xfrm>
            <a:custGeom>
              <a:rect l="l" t="t" r="r" b="b"/>
              <a:pathLst>
                <a:path w="83" h="11">
                  <a:moveTo>
                    <a:pt x="69" y="7"/>
                  </a:moveTo>
                  <a:cubicBezTo>
                    <a:pt x="63" y="9"/>
                    <a:pt x="53" y="11"/>
                    <a:pt x="39" y="11"/>
                  </a:cubicBezTo>
                  <a:cubicBezTo>
                    <a:pt x="38" y="11"/>
                    <a:pt x="38" y="11"/>
                    <a:pt x="38" y="11"/>
                  </a:cubicBezTo>
                  <a:cubicBezTo>
                    <a:pt x="37" y="11"/>
                    <a:pt x="36" y="11"/>
                    <a:pt x="35" y="11"/>
                  </a:cubicBezTo>
                  <a:cubicBezTo>
                    <a:pt x="36" y="11"/>
                    <a:pt x="38" y="11"/>
                    <a:pt x="39" y="11"/>
                  </a:cubicBezTo>
                  <a:cubicBezTo>
                    <a:pt x="41" y="11"/>
                    <a:pt x="42" y="11"/>
                    <a:pt x="44" y="11"/>
                  </a:cubicBezTo>
                  <a:cubicBezTo>
                    <a:pt x="55" y="11"/>
                    <a:pt x="63" y="9"/>
                    <a:pt x="69" y="7"/>
                  </a:cubicBezTo>
                  <a:moveTo>
                    <a:pt x="0" y="2"/>
                  </a:moveTo>
                  <a:cubicBezTo>
                    <a:pt x="4" y="4"/>
                    <a:pt x="9" y="6"/>
                    <a:pt x="15" y="8"/>
                  </a:cubicBezTo>
                  <a:cubicBezTo>
                    <a:pt x="9" y="6"/>
                    <a:pt x="4" y="4"/>
                    <a:pt x="0" y="2"/>
                  </a:cubicBezTo>
                  <a:moveTo>
                    <a:pt x="83" y="0"/>
                  </a:moveTo>
                  <a:cubicBezTo>
                    <a:pt x="82" y="0"/>
                    <a:pt x="81" y="1"/>
                    <a:pt x="80" y="2"/>
                  </a:cubicBezTo>
                  <a:cubicBezTo>
                    <a:pt x="80" y="2"/>
                    <a:pt x="80" y="1"/>
                    <a:pt x="81" y="1"/>
                  </a:cubicBezTo>
                  <a:cubicBezTo>
                    <a:pt x="82" y="0"/>
                    <a:pt x="83" y="0"/>
                    <a:pt x="83"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507566" y="4352794"/>
              <a:ext cx="524628" cy="131212"/>
            </a:xfrm>
            <a:custGeom>
              <a:rect l="l" t="t" r="r" b="b"/>
              <a:pathLst>
                <a:path w="85" h="21">
                  <a:moveTo>
                    <a:pt x="0" y="0"/>
                  </a:moveTo>
                  <a:cubicBezTo>
                    <a:pt x="5" y="5"/>
                    <a:pt x="10" y="20"/>
                    <a:pt x="36" y="21"/>
                  </a:cubicBezTo>
                  <a:cubicBezTo>
                    <a:pt x="36" y="21"/>
                    <a:pt x="37" y="21"/>
                    <a:pt x="37" y="21"/>
                  </a:cubicBezTo>
                  <a:cubicBezTo>
                    <a:pt x="60" y="21"/>
                    <a:pt x="79" y="7"/>
                    <a:pt x="85" y="2"/>
                  </a:cubicBezTo>
                  <a:cubicBezTo>
                    <a:pt x="84" y="2"/>
                    <a:pt x="84" y="3"/>
                    <a:pt x="84" y="3"/>
                  </a:cubicBezTo>
                  <a:cubicBezTo>
                    <a:pt x="81" y="5"/>
                    <a:pt x="78" y="6"/>
                    <a:pt x="73" y="8"/>
                  </a:cubicBezTo>
                  <a:cubicBezTo>
                    <a:pt x="67" y="10"/>
                    <a:pt x="59" y="12"/>
                    <a:pt x="48" y="12"/>
                  </a:cubicBezTo>
                  <a:cubicBezTo>
                    <a:pt x="46" y="12"/>
                    <a:pt x="45" y="12"/>
                    <a:pt x="43" y="12"/>
                  </a:cubicBezTo>
                  <a:cubicBezTo>
                    <a:pt x="42" y="12"/>
                    <a:pt x="40" y="12"/>
                    <a:pt x="39" y="12"/>
                  </a:cubicBezTo>
                  <a:cubicBezTo>
                    <a:pt x="31" y="11"/>
                    <a:pt x="25" y="10"/>
                    <a:pt x="19" y="9"/>
                  </a:cubicBezTo>
                  <a:cubicBezTo>
                    <a:pt x="13" y="7"/>
                    <a:pt x="8" y="5"/>
                    <a:pt x="4" y="3"/>
                  </a:cubicBezTo>
                  <a:cubicBezTo>
                    <a:pt x="2" y="2"/>
                    <a:pt x="1" y="1"/>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058153" y="4392123"/>
              <a:ext cx="80860" cy="81302"/>
            </a:xfrm>
            <a:custGeom>
              <a:rect l="l" t="t" r="r" b="b"/>
              <a:pathLst>
                <a:path w="31" h="31">
                  <a:moveTo>
                    <a:pt x="0" y="31"/>
                  </a:moveTo>
                  <a:lnTo>
                    <a:pt x="17" y="21"/>
                  </a:lnTo>
                  <a:lnTo>
                    <a:pt x="31" y="9"/>
                  </a:lnTo>
                  <a:lnTo>
                    <a:pt x="0" y="0"/>
                  </a:lnTo>
                  <a:lnTo>
                    <a:pt x="0" y="31"/>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2413550" y="4392123"/>
              <a:ext cx="80860" cy="81302"/>
            </a:xfrm>
            <a:custGeom>
              <a:rect l="l" t="t" r="r" b="b"/>
              <a:pathLst>
                <a:path w="31" h="31">
                  <a:moveTo>
                    <a:pt x="31" y="0"/>
                  </a:moveTo>
                  <a:lnTo>
                    <a:pt x="0" y="7"/>
                  </a:lnTo>
                  <a:lnTo>
                    <a:pt x="31" y="31"/>
                  </a:lnTo>
                  <a:lnTo>
                    <a:pt x="31" y="0"/>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447786" y="4510285"/>
              <a:ext cx="2693475" cy="2339779"/>
            </a:xfrm>
            <a:custGeom>
              <a:rect l="l" t="t" r="r" b="b"/>
              <a:pathLst>
                <a:path w="435" h="376">
                  <a:moveTo>
                    <a:pt x="403" y="38"/>
                  </a:moveTo>
                  <a:cubicBezTo>
                    <a:pt x="390" y="26"/>
                    <a:pt x="339" y="11"/>
                    <a:pt x="317" y="8"/>
                  </a:cubicBezTo>
                  <a:cubicBezTo>
                    <a:pt x="291" y="0"/>
                    <a:pt x="291" y="0"/>
                    <a:pt x="291" y="0"/>
                  </a:cubicBezTo>
                  <a:cubicBezTo>
                    <a:pt x="241" y="119"/>
                    <a:pt x="241" y="119"/>
                    <a:pt x="241" y="119"/>
                  </a:cubicBezTo>
                  <a:cubicBezTo>
                    <a:pt x="192" y="119"/>
                    <a:pt x="192" y="119"/>
                    <a:pt x="192" y="119"/>
                  </a:cubicBezTo>
                  <a:cubicBezTo>
                    <a:pt x="138" y="1"/>
                    <a:pt x="138" y="1"/>
                    <a:pt x="138" y="1"/>
                  </a:cubicBezTo>
                  <a:cubicBezTo>
                    <a:pt x="111" y="8"/>
                    <a:pt x="111" y="8"/>
                    <a:pt x="111" y="8"/>
                  </a:cubicBezTo>
                  <a:cubicBezTo>
                    <a:pt x="93" y="11"/>
                    <a:pt x="44" y="27"/>
                    <a:pt x="31" y="38"/>
                  </a:cubicBezTo>
                  <a:cubicBezTo>
                    <a:pt x="17" y="48"/>
                    <a:pt x="0" y="292"/>
                    <a:pt x="0" y="308"/>
                  </a:cubicBezTo>
                  <a:cubicBezTo>
                    <a:pt x="44" y="376"/>
                    <a:pt x="44" y="376"/>
                    <a:pt x="44" y="376"/>
                  </a:cubicBezTo>
                  <a:cubicBezTo>
                    <a:pt x="397" y="375"/>
                    <a:pt x="397" y="375"/>
                    <a:pt x="397" y="375"/>
                  </a:cubicBezTo>
                  <a:cubicBezTo>
                    <a:pt x="435" y="308"/>
                    <a:pt x="435" y="308"/>
                    <a:pt x="435" y="308"/>
                  </a:cubicBezTo>
                  <a:cubicBezTo>
                    <a:pt x="435" y="290"/>
                    <a:pt x="418" y="48"/>
                    <a:pt x="403" y="38"/>
                  </a:cubicBezTo>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846794" y="4583651"/>
              <a:ext cx="125237" cy="634723"/>
            </a:xfrm>
            <a:custGeom>
              <a:rect l="l" t="t" r="r" b="b"/>
              <a:pathLst>
                <a:path w="20" h="102">
                  <a:moveTo>
                    <a:pt x="8" y="0"/>
                  </a:moveTo>
                  <a:cubicBezTo>
                    <a:pt x="0" y="26"/>
                    <a:pt x="0" y="26"/>
                    <a:pt x="0" y="26"/>
                  </a:cubicBezTo>
                  <a:cubicBezTo>
                    <a:pt x="17" y="102"/>
                    <a:pt x="17" y="102"/>
                    <a:pt x="17" y="102"/>
                  </a:cubicBezTo>
                  <a:cubicBezTo>
                    <a:pt x="20" y="95"/>
                    <a:pt x="20" y="95"/>
                    <a:pt x="20" y="95"/>
                  </a:cubicBezTo>
                  <a:cubicBezTo>
                    <a:pt x="1" y="26"/>
                    <a:pt x="1" y="26"/>
                    <a:pt x="1" y="26"/>
                  </a:cubicBezTo>
                  <a:cubicBezTo>
                    <a:pt x="10" y="2"/>
                    <a:pt x="10" y="2"/>
                    <a:pt x="10" y="2"/>
                  </a:cubicBezTo>
                  <a:cubicBezTo>
                    <a:pt x="9" y="2"/>
                    <a:pt x="9" y="1"/>
                    <a:pt x="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close/>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2525808" y="4533917"/>
              <a:ext cx="501124" cy="1600122"/>
            </a:xfrm>
            <a:custGeom>
              <a:rect l="l" t="t" r="r" b="b"/>
              <a:pathLst>
                <a:path w="81" h="257">
                  <a:moveTo>
                    <a:pt x="52" y="34"/>
                  </a:moveTo>
                  <a:cubicBezTo>
                    <a:pt x="63" y="0"/>
                    <a:pt x="63" y="0"/>
                    <a:pt x="63" y="0"/>
                  </a:cubicBezTo>
                  <a:cubicBezTo>
                    <a:pt x="63" y="0"/>
                    <a:pt x="52" y="4"/>
                    <a:pt x="39" y="4"/>
                  </a:cubicBezTo>
                  <a:cubicBezTo>
                    <a:pt x="28" y="4"/>
                    <a:pt x="14" y="0"/>
                    <a:pt x="14" y="0"/>
                  </a:cubicBezTo>
                  <a:cubicBezTo>
                    <a:pt x="28" y="33"/>
                    <a:pt x="28" y="33"/>
                    <a:pt x="28" y="33"/>
                  </a:cubicBezTo>
                  <a:cubicBezTo>
                    <a:pt x="28" y="33"/>
                    <a:pt x="28" y="33"/>
                    <a:pt x="28" y="33"/>
                  </a:cubicBezTo>
                  <a:cubicBezTo>
                    <a:pt x="0" y="164"/>
                    <a:pt x="0" y="164"/>
                    <a:pt x="0" y="164"/>
                  </a:cubicBezTo>
                  <a:cubicBezTo>
                    <a:pt x="43" y="257"/>
                    <a:pt x="43" y="257"/>
                    <a:pt x="43" y="257"/>
                  </a:cubicBezTo>
                  <a:cubicBezTo>
                    <a:pt x="81" y="163"/>
                    <a:pt x="81" y="163"/>
                    <a:pt x="81" y="163"/>
                  </a:cubicBezTo>
                  <a:cubicBezTo>
                    <a:pt x="52" y="34"/>
                    <a:pt x="52" y="34"/>
                    <a:pt x="52" y="34"/>
                  </a:cubicBezTo>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698053" y="4746256"/>
              <a:ext cx="148741" cy="44619"/>
            </a:xfrm>
            <a:custGeom>
              <a:rect l="l" t="t" r="r" b="b"/>
              <a:pathLst>
                <a:path w="24" h="7">
                  <a:moveTo>
                    <a:pt x="0" y="0"/>
                  </a:moveTo>
                  <a:cubicBezTo>
                    <a:pt x="0" y="1"/>
                    <a:pt x="0" y="1"/>
                    <a:pt x="0" y="1"/>
                  </a:cubicBezTo>
                  <a:cubicBezTo>
                    <a:pt x="0" y="1"/>
                    <a:pt x="2" y="7"/>
                    <a:pt x="9" y="7"/>
                  </a:cubicBezTo>
                  <a:cubicBezTo>
                    <a:pt x="17" y="7"/>
                    <a:pt x="24" y="1"/>
                    <a:pt x="24" y="1"/>
                  </a:cubicBezTo>
                  <a:cubicBezTo>
                    <a:pt x="24" y="0"/>
                    <a:pt x="24" y="0"/>
                    <a:pt x="24" y="0"/>
                  </a:cubicBezTo>
                  <a:cubicBezTo>
                    <a:pt x="24" y="0"/>
                    <a:pt x="19" y="2"/>
                    <a:pt x="12" y="2"/>
                  </a:cubicBezTo>
                  <a:cubicBezTo>
                    <a:pt x="4" y="2"/>
                    <a:pt x="0" y="0"/>
                    <a:pt x="0" y="0"/>
                  </a:cubicBezTo>
                </a:path>
              </a:pathLst>
            </a:custGeom>
            <a:solidFill>
              <a:srgbClr val="A548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301293" y="4515576"/>
              <a:ext cx="174876" cy="18342"/>
            </a:xfrm>
            <a:custGeom>
              <a:rect l="l" t="t" r="r" b="b"/>
              <a:pathLst>
                <a:path w="28" h="3">
                  <a:moveTo>
                    <a:pt x="0" y="0"/>
                  </a:moveTo>
                  <a:cubicBezTo>
                    <a:pt x="0" y="0"/>
                    <a:pt x="0" y="0"/>
                    <a:pt x="0" y="0"/>
                  </a:cubicBezTo>
                  <a:cubicBezTo>
                    <a:pt x="27" y="3"/>
                    <a:pt x="27" y="3"/>
                    <a:pt x="27" y="3"/>
                  </a:cubicBezTo>
                  <a:cubicBezTo>
                    <a:pt x="27" y="3"/>
                    <a:pt x="27" y="2"/>
                    <a:pt x="28" y="2"/>
                  </a:cubicBezTo>
                  <a:cubicBezTo>
                    <a:pt x="3" y="0"/>
                    <a:pt x="3" y="0"/>
                    <a:pt x="3" y="0"/>
                  </a:cubicBezTo>
                  <a:cubicBezTo>
                    <a:pt x="2" y="0"/>
                    <a:pt x="2" y="0"/>
                    <a:pt x="2" y="0"/>
                  </a:cubicBezTo>
                  <a:cubicBezTo>
                    <a:pt x="2" y="0"/>
                    <a:pt x="1" y="0"/>
                    <a:pt x="1" y="0"/>
                  </a:cubicBezTo>
                  <a:cubicBezTo>
                    <a:pt x="1" y="0"/>
                    <a:pt x="1"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468276" y="4528626"/>
              <a:ext cx="148741" cy="23632"/>
            </a:xfrm>
            <a:custGeom>
              <a:rect l="l" t="t" r="r" b="b"/>
              <a:pathLst>
                <a:path w="24" h="4">
                  <a:moveTo>
                    <a:pt x="1" y="0"/>
                  </a:moveTo>
                  <a:cubicBezTo>
                    <a:pt x="0" y="0"/>
                    <a:pt x="0" y="1"/>
                    <a:pt x="0" y="1"/>
                  </a:cubicBezTo>
                  <a:cubicBezTo>
                    <a:pt x="24" y="4"/>
                    <a:pt x="24" y="4"/>
                    <a:pt x="24" y="4"/>
                  </a:cubicBezTo>
                  <a:cubicBezTo>
                    <a:pt x="23" y="2"/>
                    <a:pt x="23" y="2"/>
                    <a:pt x="23" y="2"/>
                  </a:cubicBezTo>
                  <a:cubicBezTo>
                    <a:pt x="1" y="0"/>
                    <a:pt x="1" y="0"/>
                    <a:pt x="1"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301293" y="4515576"/>
              <a:ext cx="336772" cy="417093"/>
            </a:xfrm>
            <a:custGeom>
              <a:rect l="l" t="t" r="r" b="b"/>
              <a:pathLst>
                <a:path w="54" h="67">
                  <a:moveTo>
                    <a:pt x="0" y="0"/>
                  </a:moveTo>
                  <a:cubicBezTo>
                    <a:pt x="0" y="0"/>
                    <a:pt x="0" y="0"/>
                    <a:pt x="0" y="0"/>
                  </a:cubicBezTo>
                  <a:cubicBezTo>
                    <a:pt x="30" y="67"/>
                    <a:pt x="30" y="67"/>
                    <a:pt x="30" y="67"/>
                  </a:cubicBezTo>
                  <a:cubicBezTo>
                    <a:pt x="37" y="52"/>
                    <a:pt x="49" y="28"/>
                    <a:pt x="54" y="14"/>
                  </a:cubicBezTo>
                  <a:cubicBezTo>
                    <a:pt x="51" y="6"/>
                    <a:pt x="51" y="6"/>
                    <a:pt x="51" y="6"/>
                  </a:cubicBezTo>
                  <a:cubicBezTo>
                    <a:pt x="27" y="3"/>
                    <a:pt x="27" y="3"/>
                    <a:pt x="27" y="3"/>
                  </a:cubicBezTo>
                  <a:cubicBezTo>
                    <a:pt x="0" y="0"/>
                    <a:pt x="0"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96031" y="4515576"/>
              <a:ext cx="5262" cy="19050"/>
            </a:xfrm>
            <a:custGeom>
              <a:rect l="l" t="t" r="r" b="b"/>
              <a:pathLst>
                <a:path w="1" h="1">
                  <a:moveTo>
                    <a:pt x="1" y="0"/>
                  </a:moveTo>
                  <a:cubicBezTo>
                    <a:pt x="0" y="0"/>
                    <a:pt x="0" y="0"/>
                    <a:pt x="0" y="0"/>
                  </a:cubicBezTo>
                  <a:cubicBezTo>
                    <a:pt x="0" y="0"/>
                    <a:pt x="0" y="0"/>
                    <a:pt x="0" y="0"/>
                  </a:cubicBezTo>
                  <a:cubicBezTo>
                    <a:pt x="1" y="0"/>
                    <a:pt x="1" y="0"/>
                    <a:pt x="1"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2638065" y="4541677"/>
              <a:ext cx="23504" cy="5291"/>
            </a:xfrm>
            <a:custGeom>
              <a:rect l="l" t="t" r="r" b="b"/>
              <a:pathLst>
                <a:path w="4" h="1">
                  <a:moveTo>
                    <a:pt x="0" y="0"/>
                  </a:moveTo>
                  <a:cubicBezTo>
                    <a:pt x="1" y="0"/>
                    <a:pt x="2" y="1"/>
                    <a:pt x="4" y="1"/>
                  </a:cubicBezTo>
                  <a:cubicBezTo>
                    <a:pt x="4" y="1"/>
                    <a:pt x="4" y="1"/>
                    <a:pt x="4" y="1"/>
                  </a:cubicBezTo>
                  <a:cubicBezTo>
                    <a:pt x="0" y="0"/>
                    <a:pt x="0" y="0"/>
                    <a:pt x="0" y="0"/>
                  </a:cubicBezTo>
                  <a:cubicBezTo>
                    <a:pt x="0" y="0"/>
                    <a:pt x="0"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296031" y="4515576"/>
              <a:ext cx="193118" cy="480054"/>
            </a:xfrm>
            <a:custGeom>
              <a:rect l="l" t="t" r="r" b="b"/>
              <a:pathLst>
                <a:path w="31" h="77">
                  <a:moveTo>
                    <a:pt x="1" y="0"/>
                  </a:moveTo>
                  <a:cubicBezTo>
                    <a:pt x="1" y="0"/>
                    <a:pt x="1" y="0"/>
                    <a:pt x="1" y="0"/>
                  </a:cubicBezTo>
                  <a:cubicBezTo>
                    <a:pt x="0" y="0"/>
                    <a:pt x="0" y="0"/>
                    <a:pt x="0" y="0"/>
                  </a:cubicBezTo>
                  <a:cubicBezTo>
                    <a:pt x="26" y="77"/>
                    <a:pt x="26" y="77"/>
                    <a:pt x="26" y="77"/>
                  </a:cubicBezTo>
                  <a:cubicBezTo>
                    <a:pt x="26" y="77"/>
                    <a:pt x="28" y="73"/>
                    <a:pt x="31" y="67"/>
                  </a:cubicBezTo>
                  <a:cubicBezTo>
                    <a:pt x="1" y="0"/>
                    <a:pt x="1" y="0"/>
                    <a:pt x="1"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611930" y="4541677"/>
              <a:ext cx="49639" cy="60315"/>
            </a:xfrm>
            <a:custGeom>
              <a:rect l="l" t="t" r="r" b="b"/>
              <a:pathLst>
                <a:path w="8" h="10">
                  <a:moveTo>
                    <a:pt x="0" y="0"/>
                  </a:moveTo>
                  <a:cubicBezTo>
                    <a:pt x="1" y="2"/>
                    <a:pt x="1" y="2"/>
                    <a:pt x="1" y="2"/>
                  </a:cubicBezTo>
                  <a:cubicBezTo>
                    <a:pt x="4" y="10"/>
                    <a:pt x="4" y="10"/>
                    <a:pt x="4" y="10"/>
                  </a:cubicBezTo>
                  <a:cubicBezTo>
                    <a:pt x="6" y="6"/>
                    <a:pt x="7" y="2"/>
                    <a:pt x="8" y="1"/>
                  </a:cubicBezTo>
                  <a:cubicBezTo>
                    <a:pt x="6" y="1"/>
                    <a:pt x="5" y="0"/>
                    <a:pt x="4" y="0"/>
                  </a:cubicBezTo>
                  <a:cubicBezTo>
                    <a:pt x="0" y="0"/>
                    <a:pt x="0" y="0"/>
                    <a:pt x="0"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283051" y="4410641"/>
              <a:ext cx="360101" cy="485345"/>
            </a:xfrm>
            <a:custGeom>
              <a:rect l="l" t="t" r="r" b="b"/>
              <a:pathLst>
                <a:path w="57" h="78">
                  <a:moveTo>
                    <a:pt x="27" y="78"/>
                  </a:moveTo>
                  <a:cubicBezTo>
                    <a:pt x="27" y="78"/>
                    <a:pt x="58" y="22"/>
                    <a:pt x="58" y="21"/>
                  </a:cubicBezTo>
                  <a:cubicBezTo>
                    <a:pt x="54" y="20"/>
                    <a:pt x="47" y="19"/>
                    <a:pt x="37" y="12"/>
                  </a:cubicBezTo>
                  <a:cubicBezTo>
                    <a:pt x="29" y="7"/>
                    <a:pt x="21" y="0"/>
                    <a:pt x="21" y="0"/>
                  </a:cubicBezTo>
                  <a:cubicBezTo>
                    <a:pt x="2" y="17"/>
                    <a:pt x="2" y="17"/>
                    <a:pt x="2" y="17"/>
                  </a:cubicBezTo>
                  <a:cubicBezTo>
                    <a:pt x="0" y="17"/>
                    <a:pt x="27" y="78"/>
                    <a:pt x="27" y="7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071309" y="4515576"/>
              <a:ext cx="172245" cy="26278"/>
            </a:xfrm>
            <a:custGeom>
              <a:rect l="l" t="t" r="r" b="b"/>
              <a:pathLst>
                <a:path w="28" h="4">
                  <a:moveTo>
                    <a:pt x="28" y="0"/>
                  </a:moveTo>
                  <a:cubicBezTo>
                    <a:pt x="0" y="2"/>
                    <a:pt x="0" y="2"/>
                    <a:pt x="0" y="2"/>
                  </a:cubicBezTo>
                  <a:cubicBezTo>
                    <a:pt x="1" y="4"/>
                    <a:pt x="1" y="4"/>
                    <a:pt x="1" y="4"/>
                  </a:cubicBezTo>
                  <a:cubicBezTo>
                    <a:pt x="28" y="2"/>
                    <a:pt x="28" y="2"/>
                    <a:pt x="28" y="2"/>
                  </a:cubicBezTo>
                  <a:cubicBezTo>
                    <a:pt x="28" y="1"/>
                    <a:pt x="28" y="0"/>
                    <a:pt x="28" y="0"/>
                  </a:cubicBezTo>
                  <a:moveTo>
                    <a:pt x="28" y="0"/>
                  </a:moveTo>
                  <a:cubicBezTo>
                    <a:pt x="28" y="0"/>
                    <a:pt x="28" y="0"/>
                    <a:pt x="28" y="0"/>
                  </a:cubicBezTo>
                  <a:cubicBezTo>
                    <a:pt x="28" y="0"/>
                    <a:pt x="28" y="0"/>
                    <a:pt x="28" y="0"/>
                  </a:cubicBezTo>
                  <a:cubicBezTo>
                    <a:pt x="28" y="0"/>
                    <a:pt x="28" y="0"/>
                    <a:pt x="28" y="0"/>
                  </a:cubicBezTo>
                  <a:cubicBezTo>
                    <a:pt x="28" y="0"/>
                    <a:pt x="28" y="0"/>
                    <a:pt x="28" y="0"/>
                  </a:cubicBezTo>
                  <a:cubicBezTo>
                    <a:pt x="28" y="0"/>
                    <a:pt x="28" y="0"/>
                    <a:pt x="2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909413" y="4528626"/>
              <a:ext cx="166983" cy="23632"/>
            </a:xfrm>
            <a:custGeom>
              <a:rect l="l" t="t" r="r" b="b"/>
              <a:pathLst>
                <a:path w="27" h="4">
                  <a:moveTo>
                    <a:pt x="26" y="0"/>
                  </a:moveTo>
                  <a:cubicBezTo>
                    <a:pt x="1" y="2"/>
                    <a:pt x="1" y="2"/>
                    <a:pt x="1" y="2"/>
                  </a:cubicBezTo>
                  <a:cubicBezTo>
                    <a:pt x="0" y="3"/>
                    <a:pt x="0" y="3"/>
                    <a:pt x="0" y="3"/>
                  </a:cubicBezTo>
                  <a:cubicBezTo>
                    <a:pt x="2" y="3"/>
                    <a:pt x="3" y="3"/>
                    <a:pt x="3" y="3"/>
                  </a:cubicBezTo>
                  <a:cubicBezTo>
                    <a:pt x="3" y="3"/>
                    <a:pt x="3" y="3"/>
                    <a:pt x="3" y="3"/>
                  </a:cubicBezTo>
                  <a:cubicBezTo>
                    <a:pt x="3" y="3"/>
                    <a:pt x="3" y="3"/>
                    <a:pt x="3" y="3"/>
                  </a:cubicBezTo>
                  <a:cubicBezTo>
                    <a:pt x="2" y="4"/>
                    <a:pt x="2" y="4"/>
                    <a:pt x="2" y="4"/>
                  </a:cubicBezTo>
                  <a:cubicBezTo>
                    <a:pt x="27" y="2"/>
                    <a:pt x="27" y="2"/>
                    <a:pt x="27" y="2"/>
                  </a:cubicBezTo>
                  <a:cubicBezTo>
                    <a:pt x="26" y="0"/>
                    <a:pt x="26" y="0"/>
                    <a:pt x="26"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909413" y="4528626"/>
              <a:ext cx="334141" cy="367183"/>
            </a:xfrm>
            <a:custGeom>
              <a:rect l="l" t="t" r="r" b="b"/>
              <a:pathLst>
                <a:path w="54" h="59">
                  <a:moveTo>
                    <a:pt x="54" y="0"/>
                  </a:moveTo>
                  <a:cubicBezTo>
                    <a:pt x="27" y="2"/>
                    <a:pt x="27" y="2"/>
                    <a:pt x="27" y="2"/>
                  </a:cubicBezTo>
                  <a:cubicBezTo>
                    <a:pt x="2" y="4"/>
                    <a:pt x="2" y="4"/>
                    <a:pt x="2" y="4"/>
                  </a:cubicBezTo>
                  <a:cubicBezTo>
                    <a:pt x="0" y="11"/>
                    <a:pt x="0" y="11"/>
                    <a:pt x="0" y="11"/>
                  </a:cubicBezTo>
                  <a:cubicBezTo>
                    <a:pt x="7" y="23"/>
                    <a:pt x="20" y="44"/>
                    <a:pt x="29" y="59"/>
                  </a:cubicBezTo>
                  <a:cubicBezTo>
                    <a:pt x="53" y="2"/>
                    <a:pt x="53" y="2"/>
                    <a:pt x="53" y="2"/>
                  </a:cubicBezTo>
                  <a:cubicBezTo>
                    <a:pt x="53" y="1"/>
                    <a:pt x="53" y="1"/>
                    <a:pt x="54"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2883277" y="4541677"/>
              <a:ext cx="12980" cy="19050"/>
            </a:xfrm>
            <a:custGeom>
              <a:rect l="l" t="t" r="r" b="b"/>
              <a:pathLst>
                <a:path w="2" h="1">
                  <a:moveTo>
                    <a:pt x="2" y="0"/>
                  </a:moveTo>
                  <a:cubicBezTo>
                    <a:pt x="2" y="0"/>
                    <a:pt x="2" y="0"/>
                    <a:pt x="2" y="0"/>
                  </a:cubicBezTo>
                  <a:cubicBezTo>
                    <a:pt x="0" y="0"/>
                    <a:pt x="0" y="0"/>
                    <a:pt x="0" y="0"/>
                  </a:cubicBezTo>
                  <a:cubicBezTo>
                    <a:pt x="1" y="0"/>
                    <a:pt x="2" y="0"/>
                    <a:pt x="2"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089550" y="4541677"/>
              <a:ext cx="148741" cy="459067"/>
            </a:xfrm>
            <a:custGeom>
              <a:rect l="l" t="t" r="r" b="b"/>
              <a:pathLst>
                <a:path w="24" h="74">
                  <a:moveTo>
                    <a:pt x="24" y="0"/>
                  </a:moveTo>
                  <a:cubicBezTo>
                    <a:pt x="0" y="57"/>
                    <a:pt x="0" y="57"/>
                    <a:pt x="0" y="57"/>
                  </a:cubicBezTo>
                  <a:cubicBezTo>
                    <a:pt x="6" y="67"/>
                    <a:pt x="10" y="74"/>
                    <a:pt x="10" y="74"/>
                  </a:cubicBezTo>
                  <a:cubicBezTo>
                    <a:pt x="10" y="74"/>
                    <a:pt x="21" y="15"/>
                    <a:pt x="24"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909413" y="4546968"/>
              <a:ext cx="18242" cy="13051"/>
            </a:xfrm>
            <a:custGeom>
              <a:rect l="l" t="t" r="r" b="b"/>
              <a:pathLst>
                <a:path w="3" h="2">
                  <a:moveTo>
                    <a:pt x="3" y="0"/>
                  </a:moveTo>
                  <a:cubicBezTo>
                    <a:pt x="3" y="0"/>
                    <a:pt x="2" y="0"/>
                    <a:pt x="0" y="0"/>
                  </a:cubicBezTo>
                  <a:cubicBezTo>
                    <a:pt x="0" y="2"/>
                    <a:pt x="0" y="2"/>
                    <a:pt x="0" y="2"/>
                  </a:cubicBezTo>
                  <a:cubicBezTo>
                    <a:pt x="2" y="1"/>
                    <a:pt x="2" y="1"/>
                    <a:pt x="2" y="1"/>
                  </a:cubicBezTo>
                  <a:cubicBezTo>
                    <a:pt x="3" y="0"/>
                    <a:pt x="3" y="0"/>
                    <a:pt x="3" y="0"/>
                  </a:cubicBezTo>
                </a:path>
              </a:pathLst>
            </a:custGeom>
            <a:solidFill>
              <a:srgbClr val="6D583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896433" y="4552259"/>
              <a:ext cx="26135" cy="44619"/>
            </a:xfrm>
            <a:custGeom>
              <a:rect l="l" t="t" r="r" b="b"/>
              <a:pathLst>
                <a:path w="4" h="7">
                  <a:moveTo>
                    <a:pt x="4" y="0"/>
                  </a:moveTo>
                  <a:cubicBezTo>
                    <a:pt x="2" y="1"/>
                    <a:pt x="2" y="1"/>
                    <a:pt x="2" y="1"/>
                  </a:cubicBezTo>
                  <a:cubicBezTo>
                    <a:pt x="0" y="5"/>
                    <a:pt x="0" y="5"/>
                    <a:pt x="0" y="5"/>
                  </a:cubicBezTo>
                  <a:cubicBezTo>
                    <a:pt x="1" y="6"/>
                    <a:pt x="1" y="7"/>
                    <a:pt x="2" y="7"/>
                  </a:cubicBezTo>
                  <a:cubicBezTo>
                    <a:pt x="4" y="0"/>
                    <a:pt x="4" y="0"/>
                    <a:pt x="4" y="0"/>
                  </a:cubicBezTo>
                </a:path>
              </a:pathLst>
            </a:custGeom>
            <a:solidFill>
              <a:srgbClr val="7C7C7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2872929" y="4541677"/>
              <a:ext cx="41746" cy="41974"/>
            </a:xfrm>
            <a:custGeom>
              <a:rect l="l" t="t" r="r" b="b"/>
              <a:pathLst>
                <a:path w="7" h="7">
                  <a:moveTo>
                    <a:pt x="7" y="0"/>
                  </a:moveTo>
                  <a:cubicBezTo>
                    <a:pt x="4" y="0"/>
                    <a:pt x="4" y="0"/>
                    <a:pt x="4" y="0"/>
                  </a:cubicBezTo>
                  <a:cubicBezTo>
                    <a:pt x="4" y="0"/>
                    <a:pt x="3" y="0"/>
                    <a:pt x="2" y="0"/>
                  </a:cubicBezTo>
                  <a:cubicBezTo>
                    <a:pt x="0" y="1"/>
                    <a:pt x="0" y="1"/>
                    <a:pt x="0" y="1"/>
                  </a:cubicBezTo>
                  <a:cubicBezTo>
                    <a:pt x="1" y="2"/>
                    <a:pt x="2" y="4"/>
                    <a:pt x="4" y="7"/>
                  </a:cubicBezTo>
                  <a:cubicBezTo>
                    <a:pt x="6" y="3"/>
                    <a:pt x="6" y="3"/>
                    <a:pt x="6" y="3"/>
                  </a:cubicBezTo>
                  <a:cubicBezTo>
                    <a:pt x="6" y="1"/>
                    <a:pt x="6" y="1"/>
                    <a:pt x="6" y="1"/>
                  </a:cubicBezTo>
                  <a:cubicBezTo>
                    <a:pt x="7" y="0"/>
                    <a:pt x="7" y="0"/>
                    <a:pt x="7"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2891171" y="4415755"/>
              <a:ext cx="365363" cy="480054"/>
            </a:xfrm>
            <a:custGeom>
              <a:rect l="l" t="t" r="r" b="b"/>
              <a:pathLst>
                <a:path w="59" h="77">
                  <a:moveTo>
                    <a:pt x="42" y="77"/>
                  </a:moveTo>
                  <a:cubicBezTo>
                    <a:pt x="42" y="77"/>
                    <a:pt x="59" y="15"/>
                    <a:pt x="58" y="15"/>
                  </a:cubicBezTo>
                  <a:cubicBezTo>
                    <a:pt x="40" y="0"/>
                    <a:pt x="40" y="0"/>
                    <a:pt x="40" y="0"/>
                  </a:cubicBezTo>
                  <a:cubicBezTo>
                    <a:pt x="40" y="0"/>
                    <a:pt x="34" y="5"/>
                    <a:pt x="27" y="9"/>
                  </a:cubicBezTo>
                  <a:cubicBezTo>
                    <a:pt x="25" y="11"/>
                    <a:pt x="5" y="19"/>
                    <a:pt x="2" y="20"/>
                  </a:cubicBezTo>
                  <a:cubicBezTo>
                    <a:pt x="1" y="20"/>
                    <a:pt x="0" y="20"/>
                    <a:pt x="0" y="20"/>
                  </a:cubicBezTo>
                  <a:cubicBezTo>
                    <a:pt x="3" y="24"/>
                    <a:pt x="42" y="77"/>
                    <a:pt x="42" y="7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2309186" y="3631479"/>
              <a:ext cx="947347" cy="49910"/>
            </a:xfrm>
            <a:custGeom>
              <a:rect l="l" t="t" r="r" b="b"/>
              <a:pathLst>
                <a:path w="153" h="8">
                  <a:moveTo>
                    <a:pt x="4" y="0"/>
                  </a:moveTo>
                  <a:cubicBezTo>
                    <a:pt x="2" y="1"/>
                    <a:pt x="1" y="2"/>
                    <a:pt x="0" y="3"/>
                  </a:cubicBezTo>
                  <a:cubicBezTo>
                    <a:pt x="0" y="4"/>
                    <a:pt x="0" y="5"/>
                    <a:pt x="1" y="6"/>
                  </a:cubicBezTo>
                  <a:cubicBezTo>
                    <a:pt x="2" y="5"/>
                    <a:pt x="4" y="3"/>
                    <a:pt x="4" y="1"/>
                  </a:cubicBezTo>
                  <a:cubicBezTo>
                    <a:pt x="4" y="1"/>
                    <a:pt x="4" y="1"/>
                    <a:pt x="4" y="0"/>
                  </a:cubicBezTo>
                  <a:moveTo>
                    <a:pt x="149" y="0"/>
                  </a:moveTo>
                  <a:cubicBezTo>
                    <a:pt x="149" y="0"/>
                    <a:pt x="148" y="0"/>
                    <a:pt x="148" y="0"/>
                  </a:cubicBezTo>
                  <a:cubicBezTo>
                    <a:pt x="145" y="1"/>
                    <a:pt x="145" y="1"/>
                    <a:pt x="145" y="1"/>
                  </a:cubicBezTo>
                  <a:cubicBezTo>
                    <a:pt x="145" y="1"/>
                    <a:pt x="145" y="1"/>
                    <a:pt x="145" y="1"/>
                  </a:cubicBezTo>
                  <a:cubicBezTo>
                    <a:pt x="144" y="4"/>
                    <a:pt x="147" y="6"/>
                    <a:pt x="149" y="8"/>
                  </a:cubicBezTo>
                  <a:cubicBezTo>
                    <a:pt x="150" y="7"/>
                    <a:pt x="150" y="7"/>
                    <a:pt x="150" y="7"/>
                  </a:cubicBezTo>
                  <a:cubicBezTo>
                    <a:pt x="152" y="6"/>
                    <a:pt x="153" y="4"/>
                    <a:pt x="153" y="2"/>
                  </a:cubicBezTo>
                  <a:cubicBezTo>
                    <a:pt x="152" y="1"/>
                    <a:pt x="151" y="0"/>
                    <a:pt x="149"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2314273" y="3594796"/>
              <a:ext cx="916125" cy="236147"/>
            </a:xfrm>
            <a:custGeom>
              <a:rect l="l" t="t" r="r" b="b"/>
              <a:pathLst>
                <a:path w="148" h="38">
                  <a:moveTo>
                    <a:pt x="27" y="33"/>
                  </a:moveTo>
                  <a:cubicBezTo>
                    <a:pt x="21" y="33"/>
                    <a:pt x="17" y="29"/>
                    <a:pt x="17" y="23"/>
                  </a:cubicBezTo>
                  <a:cubicBezTo>
                    <a:pt x="17" y="15"/>
                    <a:pt x="17" y="15"/>
                    <a:pt x="17" y="15"/>
                  </a:cubicBezTo>
                  <a:cubicBezTo>
                    <a:pt x="17" y="9"/>
                    <a:pt x="21" y="5"/>
                    <a:pt x="27" y="5"/>
                  </a:cubicBezTo>
                  <a:cubicBezTo>
                    <a:pt x="52" y="5"/>
                    <a:pt x="52" y="5"/>
                    <a:pt x="52" y="5"/>
                  </a:cubicBezTo>
                  <a:cubicBezTo>
                    <a:pt x="58" y="5"/>
                    <a:pt x="62" y="9"/>
                    <a:pt x="62" y="15"/>
                  </a:cubicBezTo>
                  <a:cubicBezTo>
                    <a:pt x="62" y="23"/>
                    <a:pt x="62" y="23"/>
                    <a:pt x="62" y="23"/>
                  </a:cubicBezTo>
                  <a:cubicBezTo>
                    <a:pt x="62" y="29"/>
                    <a:pt x="58" y="33"/>
                    <a:pt x="52" y="33"/>
                  </a:cubicBezTo>
                  <a:cubicBezTo>
                    <a:pt x="27" y="33"/>
                    <a:pt x="27" y="33"/>
                    <a:pt x="27" y="33"/>
                  </a:cubicBezTo>
                  <a:moveTo>
                    <a:pt x="98" y="33"/>
                  </a:moveTo>
                  <a:cubicBezTo>
                    <a:pt x="93" y="33"/>
                    <a:pt x="88" y="29"/>
                    <a:pt x="88" y="23"/>
                  </a:cubicBezTo>
                  <a:cubicBezTo>
                    <a:pt x="88" y="15"/>
                    <a:pt x="88" y="15"/>
                    <a:pt x="88" y="15"/>
                  </a:cubicBezTo>
                  <a:cubicBezTo>
                    <a:pt x="88" y="9"/>
                    <a:pt x="93" y="5"/>
                    <a:pt x="98" y="5"/>
                  </a:cubicBezTo>
                  <a:cubicBezTo>
                    <a:pt x="124" y="5"/>
                    <a:pt x="124" y="5"/>
                    <a:pt x="124" y="5"/>
                  </a:cubicBezTo>
                  <a:cubicBezTo>
                    <a:pt x="129" y="5"/>
                    <a:pt x="134" y="9"/>
                    <a:pt x="134" y="15"/>
                  </a:cubicBezTo>
                  <a:cubicBezTo>
                    <a:pt x="134" y="23"/>
                    <a:pt x="134" y="23"/>
                    <a:pt x="134" y="23"/>
                  </a:cubicBezTo>
                  <a:cubicBezTo>
                    <a:pt x="134" y="29"/>
                    <a:pt x="129" y="33"/>
                    <a:pt x="124" y="33"/>
                  </a:cubicBezTo>
                  <a:cubicBezTo>
                    <a:pt x="98" y="33"/>
                    <a:pt x="98" y="33"/>
                    <a:pt x="98" y="33"/>
                  </a:cubicBezTo>
                  <a:moveTo>
                    <a:pt x="124" y="0"/>
                  </a:moveTo>
                  <a:cubicBezTo>
                    <a:pt x="98" y="0"/>
                    <a:pt x="98" y="0"/>
                    <a:pt x="98" y="0"/>
                  </a:cubicBezTo>
                  <a:cubicBezTo>
                    <a:pt x="90" y="0"/>
                    <a:pt x="84" y="6"/>
                    <a:pt x="83" y="14"/>
                  </a:cubicBezTo>
                  <a:cubicBezTo>
                    <a:pt x="83" y="14"/>
                    <a:pt x="83" y="14"/>
                    <a:pt x="83" y="14"/>
                  </a:cubicBezTo>
                  <a:cubicBezTo>
                    <a:pt x="69" y="14"/>
                    <a:pt x="69" y="14"/>
                    <a:pt x="69" y="14"/>
                  </a:cubicBezTo>
                  <a:cubicBezTo>
                    <a:pt x="68" y="14"/>
                    <a:pt x="68" y="14"/>
                    <a:pt x="67" y="14"/>
                  </a:cubicBezTo>
                  <a:cubicBezTo>
                    <a:pt x="67" y="6"/>
                    <a:pt x="60" y="0"/>
                    <a:pt x="52" y="0"/>
                  </a:cubicBezTo>
                  <a:cubicBezTo>
                    <a:pt x="27" y="0"/>
                    <a:pt x="27" y="0"/>
                    <a:pt x="27" y="0"/>
                  </a:cubicBezTo>
                  <a:cubicBezTo>
                    <a:pt x="21" y="0"/>
                    <a:pt x="15" y="4"/>
                    <a:pt x="13" y="9"/>
                  </a:cubicBezTo>
                  <a:cubicBezTo>
                    <a:pt x="4" y="7"/>
                    <a:pt x="4" y="7"/>
                    <a:pt x="4" y="7"/>
                  </a:cubicBezTo>
                  <a:cubicBezTo>
                    <a:pt x="4" y="6"/>
                    <a:pt x="3" y="6"/>
                    <a:pt x="3" y="6"/>
                  </a:cubicBezTo>
                  <a:cubicBezTo>
                    <a:pt x="3" y="6"/>
                    <a:pt x="3" y="6"/>
                    <a:pt x="3" y="6"/>
                  </a:cubicBezTo>
                  <a:cubicBezTo>
                    <a:pt x="3" y="7"/>
                    <a:pt x="3" y="7"/>
                    <a:pt x="3" y="7"/>
                  </a:cubicBezTo>
                  <a:cubicBezTo>
                    <a:pt x="3" y="9"/>
                    <a:pt x="1" y="11"/>
                    <a:pt x="0" y="12"/>
                  </a:cubicBezTo>
                  <a:cubicBezTo>
                    <a:pt x="0" y="13"/>
                    <a:pt x="1" y="14"/>
                    <a:pt x="2" y="14"/>
                  </a:cubicBezTo>
                  <a:cubicBezTo>
                    <a:pt x="12" y="17"/>
                    <a:pt x="12" y="17"/>
                    <a:pt x="12" y="17"/>
                  </a:cubicBezTo>
                  <a:cubicBezTo>
                    <a:pt x="12" y="23"/>
                    <a:pt x="12" y="23"/>
                    <a:pt x="12" y="23"/>
                  </a:cubicBezTo>
                  <a:cubicBezTo>
                    <a:pt x="12" y="31"/>
                    <a:pt x="19" y="38"/>
                    <a:pt x="27" y="38"/>
                  </a:cubicBezTo>
                  <a:cubicBezTo>
                    <a:pt x="52" y="38"/>
                    <a:pt x="52" y="38"/>
                    <a:pt x="52" y="38"/>
                  </a:cubicBezTo>
                  <a:cubicBezTo>
                    <a:pt x="61" y="38"/>
                    <a:pt x="67" y="31"/>
                    <a:pt x="67" y="23"/>
                  </a:cubicBezTo>
                  <a:cubicBezTo>
                    <a:pt x="67" y="21"/>
                    <a:pt x="67" y="21"/>
                    <a:pt x="67" y="21"/>
                  </a:cubicBezTo>
                  <a:cubicBezTo>
                    <a:pt x="68" y="21"/>
                    <a:pt x="68" y="21"/>
                    <a:pt x="69" y="21"/>
                  </a:cubicBezTo>
                  <a:cubicBezTo>
                    <a:pt x="83" y="21"/>
                    <a:pt x="83" y="21"/>
                    <a:pt x="83" y="21"/>
                  </a:cubicBezTo>
                  <a:cubicBezTo>
                    <a:pt x="83" y="21"/>
                    <a:pt x="83" y="21"/>
                    <a:pt x="83" y="21"/>
                  </a:cubicBezTo>
                  <a:cubicBezTo>
                    <a:pt x="83" y="23"/>
                    <a:pt x="83" y="23"/>
                    <a:pt x="83" y="23"/>
                  </a:cubicBezTo>
                  <a:cubicBezTo>
                    <a:pt x="83" y="31"/>
                    <a:pt x="90" y="38"/>
                    <a:pt x="98" y="38"/>
                  </a:cubicBezTo>
                  <a:cubicBezTo>
                    <a:pt x="124" y="38"/>
                    <a:pt x="124" y="38"/>
                    <a:pt x="124" y="38"/>
                  </a:cubicBezTo>
                  <a:cubicBezTo>
                    <a:pt x="132" y="38"/>
                    <a:pt x="139" y="31"/>
                    <a:pt x="139" y="23"/>
                  </a:cubicBezTo>
                  <a:cubicBezTo>
                    <a:pt x="139" y="17"/>
                    <a:pt x="139" y="17"/>
                    <a:pt x="139" y="17"/>
                  </a:cubicBezTo>
                  <a:cubicBezTo>
                    <a:pt x="139" y="17"/>
                    <a:pt x="139" y="17"/>
                    <a:pt x="139" y="17"/>
                  </a:cubicBezTo>
                  <a:cubicBezTo>
                    <a:pt x="148" y="14"/>
                    <a:pt x="148" y="14"/>
                    <a:pt x="148" y="14"/>
                  </a:cubicBezTo>
                  <a:cubicBezTo>
                    <a:pt x="146" y="12"/>
                    <a:pt x="143" y="10"/>
                    <a:pt x="144" y="7"/>
                  </a:cubicBezTo>
                  <a:cubicBezTo>
                    <a:pt x="144" y="7"/>
                    <a:pt x="144" y="7"/>
                    <a:pt x="144" y="7"/>
                  </a:cubicBezTo>
                  <a:cubicBezTo>
                    <a:pt x="138" y="9"/>
                    <a:pt x="138" y="9"/>
                    <a:pt x="138" y="9"/>
                  </a:cubicBezTo>
                  <a:cubicBezTo>
                    <a:pt x="135" y="4"/>
                    <a:pt x="130" y="0"/>
                    <a:pt x="124"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2290944" y="3576454"/>
              <a:ext cx="952609" cy="254489"/>
            </a:xfrm>
            <a:custGeom>
              <a:rect l="l" t="t" r="r" b="b"/>
              <a:pathLst>
                <a:path w="154" h="41">
                  <a:moveTo>
                    <a:pt x="153" y="9"/>
                  </a:moveTo>
                  <a:cubicBezTo>
                    <a:pt x="153" y="7"/>
                    <a:pt x="150" y="6"/>
                    <a:pt x="148" y="7"/>
                  </a:cubicBezTo>
                  <a:cubicBezTo>
                    <a:pt x="140" y="10"/>
                    <a:pt x="140" y="10"/>
                    <a:pt x="140" y="10"/>
                  </a:cubicBezTo>
                  <a:cubicBezTo>
                    <a:pt x="137" y="5"/>
                    <a:pt x="132" y="0"/>
                    <a:pt x="125" y="0"/>
                  </a:cubicBezTo>
                  <a:cubicBezTo>
                    <a:pt x="100" y="0"/>
                    <a:pt x="100" y="0"/>
                    <a:pt x="100" y="0"/>
                  </a:cubicBezTo>
                  <a:cubicBezTo>
                    <a:pt x="92" y="0"/>
                    <a:pt x="86" y="7"/>
                    <a:pt x="85" y="15"/>
                  </a:cubicBezTo>
                  <a:cubicBezTo>
                    <a:pt x="84" y="15"/>
                    <a:pt x="84" y="15"/>
                    <a:pt x="84" y="15"/>
                  </a:cubicBezTo>
                  <a:cubicBezTo>
                    <a:pt x="71" y="15"/>
                    <a:pt x="71" y="15"/>
                    <a:pt x="71" y="15"/>
                  </a:cubicBezTo>
                  <a:cubicBezTo>
                    <a:pt x="70" y="15"/>
                    <a:pt x="70" y="15"/>
                    <a:pt x="69" y="15"/>
                  </a:cubicBezTo>
                  <a:cubicBezTo>
                    <a:pt x="69" y="7"/>
                    <a:pt x="62" y="0"/>
                    <a:pt x="54" y="0"/>
                  </a:cubicBezTo>
                  <a:cubicBezTo>
                    <a:pt x="29" y="0"/>
                    <a:pt x="29" y="0"/>
                    <a:pt x="29" y="0"/>
                  </a:cubicBezTo>
                  <a:cubicBezTo>
                    <a:pt x="22" y="0"/>
                    <a:pt x="17" y="5"/>
                    <a:pt x="15" y="10"/>
                  </a:cubicBezTo>
                  <a:cubicBezTo>
                    <a:pt x="6" y="8"/>
                    <a:pt x="6" y="8"/>
                    <a:pt x="6" y="8"/>
                  </a:cubicBezTo>
                  <a:cubicBezTo>
                    <a:pt x="4" y="7"/>
                    <a:pt x="1" y="8"/>
                    <a:pt x="1" y="10"/>
                  </a:cubicBezTo>
                  <a:cubicBezTo>
                    <a:pt x="0" y="12"/>
                    <a:pt x="1" y="15"/>
                    <a:pt x="3" y="15"/>
                  </a:cubicBezTo>
                  <a:cubicBezTo>
                    <a:pt x="13" y="18"/>
                    <a:pt x="13" y="18"/>
                    <a:pt x="13" y="18"/>
                  </a:cubicBezTo>
                  <a:cubicBezTo>
                    <a:pt x="13" y="25"/>
                    <a:pt x="13" y="25"/>
                    <a:pt x="13" y="25"/>
                  </a:cubicBezTo>
                  <a:cubicBezTo>
                    <a:pt x="13" y="34"/>
                    <a:pt x="20" y="41"/>
                    <a:pt x="29" y="41"/>
                  </a:cubicBezTo>
                  <a:cubicBezTo>
                    <a:pt x="54" y="41"/>
                    <a:pt x="54" y="41"/>
                    <a:pt x="54" y="41"/>
                  </a:cubicBezTo>
                  <a:cubicBezTo>
                    <a:pt x="62" y="41"/>
                    <a:pt x="69" y="34"/>
                    <a:pt x="69" y="25"/>
                  </a:cubicBezTo>
                  <a:cubicBezTo>
                    <a:pt x="69" y="23"/>
                    <a:pt x="69" y="23"/>
                    <a:pt x="69" y="23"/>
                  </a:cubicBezTo>
                  <a:cubicBezTo>
                    <a:pt x="70" y="23"/>
                    <a:pt x="70" y="23"/>
                    <a:pt x="71" y="23"/>
                  </a:cubicBezTo>
                  <a:cubicBezTo>
                    <a:pt x="84" y="23"/>
                    <a:pt x="84" y="23"/>
                    <a:pt x="84" y="23"/>
                  </a:cubicBezTo>
                  <a:cubicBezTo>
                    <a:pt x="85" y="23"/>
                    <a:pt x="85" y="23"/>
                    <a:pt x="85" y="23"/>
                  </a:cubicBezTo>
                  <a:cubicBezTo>
                    <a:pt x="85" y="25"/>
                    <a:pt x="85" y="25"/>
                    <a:pt x="85" y="25"/>
                  </a:cubicBezTo>
                  <a:cubicBezTo>
                    <a:pt x="85" y="34"/>
                    <a:pt x="92" y="41"/>
                    <a:pt x="100" y="41"/>
                  </a:cubicBezTo>
                  <a:cubicBezTo>
                    <a:pt x="125" y="41"/>
                    <a:pt x="125" y="41"/>
                    <a:pt x="125" y="41"/>
                  </a:cubicBezTo>
                  <a:cubicBezTo>
                    <a:pt x="134" y="41"/>
                    <a:pt x="141" y="34"/>
                    <a:pt x="141" y="25"/>
                  </a:cubicBezTo>
                  <a:cubicBezTo>
                    <a:pt x="141" y="18"/>
                    <a:pt x="141" y="18"/>
                    <a:pt x="141" y="18"/>
                  </a:cubicBezTo>
                  <a:cubicBezTo>
                    <a:pt x="141" y="18"/>
                    <a:pt x="141" y="18"/>
                    <a:pt x="141" y="18"/>
                  </a:cubicBezTo>
                  <a:cubicBezTo>
                    <a:pt x="151" y="14"/>
                    <a:pt x="151" y="14"/>
                    <a:pt x="151" y="14"/>
                  </a:cubicBezTo>
                  <a:cubicBezTo>
                    <a:pt x="153" y="13"/>
                    <a:pt x="154" y="11"/>
                    <a:pt x="153" y="9"/>
                  </a:cubicBezTo>
                  <a:close/>
                  <a:moveTo>
                    <a:pt x="64" y="25"/>
                  </a:moveTo>
                  <a:cubicBezTo>
                    <a:pt x="64" y="31"/>
                    <a:pt x="59" y="35"/>
                    <a:pt x="54" y="35"/>
                  </a:cubicBezTo>
                  <a:cubicBezTo>
                    <a:pt x="29" y="35"/>
                    <a:pt x="29" y="35"/>
                    <a:pt x="29" y="35"/>
                  </a:cubicBezTo>
                  <a:cubicBezTo>
                    <a:pt x="23" y="35"/>
                    <a:pt x="19" y="31"/>
                    <a:pt x="19" y="25"/>
                  </a:cubicBezTo>
                  <a:cubicBezTo>
                    <a:pt x="19" y="16"/>
                    <a:pt x="19" y="16"/>
                    <a:pt x="19" y="16"/>
                  </a:cubicBezTo>
                  <a:cubicBezTo>
                    <a:pt x="19" y="10"/>
                    <a:pt x="23" y="6"/>
                    <a:pt x="29" y="6"/>
                  </a:cubicBezTo>
                  <a:cubicBezTo>
                    <a:pt x="54" y="6"/>
                    <a:pt x="54" y="6"/>
                    <a:pt x="54" y="6"/>
                  </a:cubicBezTo>
                  <a:cubicBezTo>
                    <a:pt x="59" y="6"/>
                    <a:pt x="64" y="10"/>
                    <a:pt x="64" y="16"/>
                  </a:cubicBezTo>
                  <a:lnTo>
                    <a:pt x="64" y="25"/>
                  </a:lnTo>
                  <a:close/>
                  <a:moveTo>
                    <a:pt x="135" y="25"/>
                  </a:moveTo>
                  <a:cubicBezTo>
                    <a:pt x="135" y="31"/>
                    <a:pt x="131" y="35"/>
                    <a:pt x="125" y="35"/>
                  </a:cubicBezTo>
                  <a:cubicBezTo>
                    <a:pt x="100" y="35"/>
                    <a:pt x="100" y="35"/>
                    <a:pt x="100" y="35"/>
                  </a:cubicBezTo>
                  <a:cubicBezTo>
                    <a:pt x="95" y="35"/>
                    <a:pt x="90" y="31"/>
                    <a:pt x="90" y="25"/>
                  </a:cubicBezTo>
                  <a:cubicBezTo>
                    <a:pt x="90" y="16"/>
                    <a:pt x="90" y="16"/>
                    <a:pt x="90" y="16"/>
                  </a:cubicBezTo>
                  <a:cubicBezTo>
                    <a:pt x="90" y="10"/>
                    <a:pt x="95" y="6"/>
                    <a:pt x="100" y="6"/>
                  </a:cubicBezTo>
                  <a:cubicBezTo>
                    <a:pt x="125" y="6"/>
                    <a:pt x="125" y="6"/>
                    <a:pt x="125" y="6"/>
                  </a:cubicBezTo>
                  <a:cubicBezTo>
                    <a:pt x="131" y="6"/>
                    <a:pt x="135" y="10"/>
                    <a:pt x="135" y="16"/>
                  </a:cubicBezTo>
                  <a:lnTo>
                    <a:pt x="135" y="25"/>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tretch>
              <a:fillRect/>
            </a:stretch>
          </p:blipFill>
          <p:spPr>
            <a:xfrm>
              <a:off x="3230398" y="5158235"/>
              <a:ext cx="464640" cy="430144"/>
            </a:xfrm>
            <a:prstGeom prst="rect">
              <a:avLst/>
            </a:prstGeom>
          </p:spPr>
        </p:pic>
        <p:sp>
          <p:nvSpPr>
            <p:cNvPr id="44" name="Freeform 44"/>
            <p:cNvSpPr/>
            <p:nvPr/>
          </p:nvSpPr>
          <p:spPr>
            <a:xfrm>
              <a:off x="3280037" y="5032313"/>
              <a:ext cx="378518" cy="162605"/>
            </a:xfrm>
            <a:custGeom>
              <a:rect l="l" t="t" r="r" b="b"/>
              <a:pathLst>
                <a:path w="145" h="62">
                  <a:moveTo>
                    <a:pt x="145" y="62"/>
                  </a:moveTo>
                  <a:lnTo>
                    <a:pt x="60" y="0"/>
                  </a:lnTo>
                  <a:lnTo>
                    <a:pt x="0" y="62"/>
                  </a:lnTo>
                  <a:lnTo>
                    <a:pt x="145" y="6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3280037" y="5032313"/>
              <a:ext cx="378518" cy="162605"/>
            </a:xfrm>
            <a:custGeom>
              <a:rect l="l" t="t" r="r" b="b"/>
              <a:pathLst>
                <a:path w="145" h="62">
                  <a:moveTo>
                    <a:pt x="145" y="62"/>
                  </a:moveTo>
                  <a:lnTo>
                    <a:pt x="60" y="0"/>
                  </a:lnTo>
                  <a:lnTo>
                    <a:pt x="0" y="62"/>
                  </a:lnTo>
                  <a:lnTo>
                    <a:pt x="145" y="62"/>
                  </a:lnTo>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6" name="Picture 46"/>
            <p:cNvPicPr>
              <a:picLocks noChangeAspect="1"/>
            </p:cNvPicPr>
            <p:nvPr/>
          </p:nvPicPr>
          <p:blipFill>
            <a:blip r:embed="rId3"/>
            <a:stretch>
              <a:fillRect/>
            </a:stretch>
          </p:blipFill>
          <p:spPr>
            <a:xfrm>
              <a:off x="3259164" y="5087337"/>
              <a:ext cx="425350" cy="131212"/>
            </a:xfrm>
            <a:prstGeom prst="rect">
              <a:avLst/>
            </a:prstGeom>
          </p:spPr>
        </p:pic>
        <p:sp>
          <p:nvSpPr>
            <p:cNvPr id="47" name="AutoShape 47"/>
            <p:cNvSpPr/>
            <p:nvPr/>
          </p:nvSpPr>
          <p:spPr>
            <a:xfrm>
              <a:off x="3256533" y="5194917"/>
              <a:ext cx="415001" cy="49910"/>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2184300" y="5567568"/>
              <a:ext cx="2528773" cy="1281614"/>
            </a:xfrm>
            <a:custGeom>
              <a:rect l="l" t="t" r="r" b="b"/>
              <a:pathLst>
                <a:path w="408" h="206">
                  <a:moveTo>
                    <a:pt x="407" y="183"/>
                  </a:moveTo>
                  <a:cubicBezTo>
                    <a:pt x="376" y="183"/>
                    <a:pt x="376" y="183"/>
                    <a:pt x="376" y="183"/>
                  </a:cubicBezTo>
                  <a:cubicBezTo>
                    <a:pt x="376" y="20"/>
                    <a:pt x="376" y="20"/>
                    <a:pt x="376" y="20"/>
                  </a:cubicBezTo>
                  <a:cubicBezTo>
                    <a:pt x="376" y="9"/>
                    <a:pt x="366" y="0"/>
                    <a:pt x="353" y="0"/>
                  </a:cubicBezTo>
                  <a:cubicBezTo>
                    <a:pt x="53" y="0"/>
                    <a:pt x="53" y="0"/>
                    <a:pt x="53" y="0"/>
                  </a:cubicBezTo>
                  <a:cubicBezTo>
                    <a:pt x="41" y="0"/>
                    <a:pt x="30" y="9"/>
                    <a:pt x="30" y="20"/>
                  </a:cubicBezTo>
                  <a:cubicBezTo>
                    <a:pt x="30" y="183"/>
                    <a:pt x="30" y="183"/>
                    <a:pt x="30" y="183"/>
                  </a:cubicBezTo>
                  <a:cubicBezTo>
                    <a:pt x="1" y="183"/>
                    <a:pt x="1" y="183"/>
                    <a:pt x="1" y="183"/>
                  </a:cubicBezTo>
                  <a:cubicBezTo>
                    <a:pt x="0" y="205"/>
                    <a:pt x="18" y="206"/>
                    <a:pt x="18" y="206"/>
                  </a:cubicBezTo>
                  <a:cubicBezTo>
                    <a:pt x="389" y="206"/>
                    <a:pt x="389" y="206"/>
                    <a:pt x="389" y="206"/>
                  </a:cubicBezTo>
                  <a:cubicBezTo>
                    <a:pt x="389" y="206"/>
                    <a:pt x="408" y="205"/>
                    <a:pt x="407" y="183"/>
                  </a:cubicBezTo>
                  <a:close/>
                </a:path>
              </a:pathLst>
            </a:custGeom>
            <a:solidFill>
              <a:srgbClr val="C1C0C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2580533" y="6278302"/>
              <a:ext cx="600226" cy="579698"/>
            </a:xfrm>
            <a:custGeom>
              <a:rect l="l" t="t" r="r" b="b"/>
              <a:pathLst>
                <a:path w="97" h="93">
                  <a:moveTo>
                    <a:pt x="78" y="12"/>
                  </a:moveTo>
                  <a:cubicBezTo>
                    <a:pt x="76" y="12"/>
                    <a:pt x="74" y="12"/>
                    <a:pt x="73" y="11"/>
                  </a:cubicBezTo>
                  <a:cubicBezTo>
                    <a:pt x="73" y="7"/>
                    <a:pt x="73" y="7"/>
                    <a:pt x="73" y="7"/>
                  </a:cubicBezTo>
                  <a:cubicBezTo>
                    <a:pt x="73" y="3"/>
                    <a:pt x="70" y="0"/>
                    <a:pt x="66" y="0"/>
                  </a:cubicBezTo>
                  <a:cubicBezTo>
                    <a:pt x="7" y="0"/>
                    <a:pt x="7" y="0"/>
                    <a:pt x="7" y="0"/>
                  </a:cubicBezTo>
                  <a:cubicBezTo>
                    <a:pt x="4" y="0"/>
                    <a:pt x="0" y="3"/>
                    <a:pt x="0" y="7"/>
                  </a:cubicBezTo>
                  <a:cubicBezTo>
                    <a:pt x="0" y="85"/>
                    <a:pt x="0" y="85"/>
                    <a:pt x="0" y="85"/>
                  </a:cubicBezTo>
                  <a:cubicBezTo>
                    <a:pt x="0" y="90"/>
                    <a:pt x="4" y="93"/>
                    <a:pt x="7" y="93"/>
                  </a:cubicBezTo>
                  <a:cubicBezTo>
                    <a:pt x="66" y="93"/>
                    <a:pt x="66" y="93"/>
                    <a:pt x="66" y="93"/>
                  </a:cubicBezTo>
                  <a:cubicBezTo>
                    <a:pt x="70" y="93"/>
                    <a:pt x="73" y="90"/>
                    <a:pt x="73" y="85"/>
                  </a:cubicBezTo>
                  <a:cubicBezTo>
                    <a:pt x="73" y="75"/>
                    <a:pt x="73" y="75"/>
                    <a:pt x="73" y="75"/>
                  </a:cubicBezTo>
                  <a:cubicBezTo>
                    <a:pt x="74" y="73"/>
                    <a:pt x="76" y="73"/>
                    <a:pt x="78" y="73"/>
                  </a:cubicBezTo>
                  <a:cubicBezTo>
                    <a:pt x="89" y="73"/>
                    <a:pt x="97" y="62"/>
                    <a:pt x="97" y="50"/>
                  </a:cubicBezTo>
                  <a:cubicBezTo>
                    <a:pt x="97" y="36"/>
                    <a:pt x="97" y="36"/>
                    <a:pt x="97" y="36"/>
                  </a:cubicBezTo>
                  <a:cubicBezTo>
                    <a:pt x="97" y="23"/>
                    <a:pt x="89" y="12"/>
                    <a:pt x="78" y="12"/>
                  </a:cubicBezTo>
                  <a:close/>
                  <a:moveTo>
                    <a:pt x="88" y="45"/>
                  </a:moveTo>
                  <a:cubicBezTo>
                    <a:pt x="88" y="53"/>
                    <a:pt x="84" y="56"/>
                    <a:pt x="78" y="56"/>
                  </a:cubicBezTo>
                  <a:cubicBezTo>
                    <a:pt x="73" y="56"/>
                    <a:pt x="71" y="53"/>
                    <a:pt x="71" y="45"/>
                  </a:cubicBezTo>
                  <a:cubicBezTo>
                    <a:pt x="72" y="37"/>
                    <a:pt x="72" y="37"/>
                    <a:pt x="72" y="37"/>
                  </a:cubicBezTo>
                  <a:cubicBezTo>
                    <a:pt x="72" y="30"/>
                    <a:pt x="74" y="26"/>
                    <a:pt x="79" y="26"/>
                  </a:cubicBezTo>
                  <a:cubicBezTo>
                    <a:pt x="84" y="26"/>
                    <a:pt x="88" y="30"/>
                    <a:pt x="88" y="37"/>
                  </a:cubicBezTo>
                  <a:lnTo>
                    <a:pt x="88" y="45"/>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2544050" y="5703719"/>
              <a:ext cx="446398" cy="516737"/>
            </a:xfrm>
            <a:custGeom>
              <a:rect l="l" t="t" r="r" b="b"/>
              <a:pathLst>
                <a:path w="72" h="83">
                  <a:moveTo>
                    <a:pt x="46" y="83"/>
                  </a:moveTo>
                  <a:cubicBezTo>
                    <a:pt x="46" y="83"/>
                    <a:pt x="0" y="54"/>
                    <a:pt x="27" y="34"/>
                  </a:cubicBezTo>
                  <a:cubicBezTo>
                    <a:pt x="45" y="21"/>
                    <a:pt x="49" y="19"/>
                    <a:pt x="45" y="1"/>
                  </a:cubicBezTo>
                  <a:cubicBezTo>
                    <a:pt x="45" y="0"/>
                    <a:pt x="72" y="25"/>
                    <a:pt x="47" y="41"/>
                  </a:cubicBezTo>
                  <a:cubicBezTo>
                    <a:pt x="22" y="58"/>
                    <a:pt x="43" y="78"/>
                    <a:pt x="46" y="83"/>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2724188" y="5861209"/>
              <a:ext cx="266260" cy="354133"/>
            </a:xfrm>
            <a:custGeom>
              <a:rect l="l" t="t" r="r" b="b"/>
              <a:pathLst>
                <a:path w="43" h="57">
                  <a:moveTo>
                    <a:pt x="21" y="57"/>
                  </a:moveTo>
                  <a:cubicBezTo>
                    <a:pt x="21" y="57"/>
                    <a:pt x="0" y="40"/>
                    <a:pt x="16" y="26"/>
                  </a:cubicBezTo>
                  <a:cubicBezTo>
                    <a:pt x="27" y="17"/>
                    <a:pt x="34" y="13"/>
                    <a:pt x="32" y="0"/>
                  </a:cubicBezTo>
                  <a:cubicBezTo>
                    <a:pt x="32" y="0"/>
                    <a:pt x="43" y="20"/>
                    <a:pt x="28" y="31"/>
                  </a:cubicBezTo>
                  <a:cubicBezTo>
                    <a:pt x="13" y="42"/>
                    <a:pt x="20" y="54"/>
                    <a:pt x="21" y="57"/>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897199" y="5580443"/>
              <a:ext cx="1051887" cy="1269621"/>
            </a:xfrm>
            <a:custGeom>
              <a:rect l="l" t="t" r="r" b="b"/>
              <a:pathLst>
                <a:path w="170" h="204">
                  <a:moveTo>
                    <a:pt x="170" y="184"/>
                  </a:moveTo>
                  <a:cubicBezTo>
                    <a:pt x="170" y="195"/>
                    <a:pt x="160" y="204"/>
                    <a:pt x="149" y="204"/>
                  </a:cubicBezTo>
                  <a:cubicBezTo>
                    <a:pt x="21" y="204"/>
                    <a:pt x="21" y="204"/>
                    <a:pt x="21" y="204"/>
                  </a:cubicBezTo>
                  <a:cubicBezTo>
                    <a:pt x="10" y="204"/>
                    <a:pt x="0" y="195"/>
                    <a:pt x="0" y="184"/>
                  </a:cubicBezTo>
                  <a:cubicBezTo>
                    <a:pt x="0" y="20"/>
                    <a:pt x="0" y="20"/>
                    <a:pt x="0" y="20"/>
                  </a:cubicBezTo>
                  <a:cubicBezTo>
                    <a:pt x="0" y="9"/>
                    <a:pt x="10" y="0"/>
                    <a:pt x="21" y="0"/>
                  </a:cubicBezTo>
                  <a:cubicBezTo>
                    <a:pt x="149" y="0"/>
                    <a:pt x="149" y="0"/>
                    <a:pt x="149" y="0"/>
                  </a:cubicBezTo>
                  <a:cubicBezTo>
                    <a:pt x="160" y="0"/>
                    <a:pt x="170" y="9"/>
                    <a:pt x="170" y="20"/>
                  </a:cubicBezTo>
                  <a:lnTo>
                    <a:pt x="170" y="184"/>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902286" y="5543759"/>
              <a:ext cx="1028383" cy="1274912"/>
            </a:xfrm>
            <a:custGeom>
              <a:rect l="l" t="t" r="r" b="b"/>
              <a:pathLst>
                <a:path w="166" h="205">
                  <a:moveTo>
                    <a:pt x="166" y="184"/>
                  </a:moveTo>
                  <a:cubicBezTo>
                    <a:pt x="166" y="196"/>
                    <a:pt x="157" y="205"/>
                    <a:pt x="145" y="205"/>
                  </a:cubicBezTo>
                  <a:cubicBezTo>
                    <a:pt x="21" y="205"/>
                    <a:pt x="21" y="205"/>
                    <a:pt x="21" y="205"/>
                  </a:cubicBezTo>
                  <a:cubicBezTo>
                    <a:pt x="9" y="205"/>
                    <a:pt x="0" y="196"/>
                    <a:pt x="0" y="184"/>
                  </a:cubicBezTo>
                  <a:cubicBezTo>
                    <a:pt x="0" y="21"/>
                    <a:pt x="0" y="21"/>
                    <a:pt x="0" y="21"/>
                  </a:cubicBezTo>
                  <a:cubicBezTo>
                    <a:pt x="0" y="10"/>
                    <a:pt x="9" y="0"/>
                    <a:pt x="21" y="0"/>
                  </a:cubicBezTo>
                  <a:cubicBezTo>
                    <a:pt x="145" y="0"/>
                    <a:pt x="145" y="0"/>
                    <a:pt x="145" y="0"/>
                  </a:cubicBezTo>
                  <a:cubicBezTo>
                    <a:pt x="157" y="0"/>
                    <a:pt x="166" y="10"/>
                    <a:pt x="166" y="21"/>
                  </a:cubicBezTo>
                  <a:lnTo>
                    <a:pt x="166" y="184"/>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539171" y="5685377"/>
              <a:ext cx="224515" cy="94353"/>
            </a:xfrm>
            <a:custGeom>
              <a:rect l="l" t="t" r="r" b="b"/>
              <a:pathLst>
                <a:path w="36" h="15">
                  <a:moveTo>
                    <a:pt x="1" y="6"/>
                  </a:moveTo>
                  <a:cubicBezTo>
                    <a:pt x="1" y="3"/>
                    <a:pt x="3" y="0"/>
                    <a:pt x="7" y="0"/>
                  </a:cubicBezTo>
                  <a:cubicBezTo>
                    <a:pt x="29" y="0"/>
                    <a:pt x="29" y="0"/>
                    <a:pt x="29" y="0"/>
                  </a:cubicBezTo>
                  <a:cubicBezTo>
                    <a:pt x="33" y="0"/>
                    <a:pt x="35" y="3"/>
                    <a:pt x="36" y="6"/>
                  </a:cubicBezTo>
                  <a:cubicBezTo>
                    <a:pt x="36" y="15"/>
                    <a:pt x="36" y="15"/>
                    <a:pt x="36" y="15"/>
                  </a:cubicBezTo>
                  <a:cubicBezTo>
                    <a:pt x="0" y="15"/>
                    <a:pt x="0" y="15"/>
                    <a:pt x="0" y="15"/>
                  </a:cubicBezTo>
                  <a:lnTo>
                    <a:pt x="1" y="6"/>
                  </a:lnTo>
                  <a:close/>
                </a:path>
              </a:pathLst>
            </a:custGeom>
            <a:solidFill>
              <a:srgbClr val="FFA52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539171" y="6401578"/>
              <a:ext cx="224515" cy="180946"/>
            </a:xfrm>
            <a:custGeom>
              <a:rect l="l" t="t" r="r" b="b"/>
              <a:pathLst>
                <a:path w="36" h="28">
                  <a:moveTo>
                    <a:pt x="36" y="0"/>
                  </a:moveTo>
                  <a:cubicBezTo>
                    <a:pt x="24" y="29"/>
                    <a:pt x="24" y="29"/>
                    <a:pt x="24" y="29"/>
                  </a:cubicBezTo>
                  <a:cubicBezTo>
                    <a:pt x="12" y="29"/>
                    <a:pt x="12" y="29"/>
                    <a:pt x="12" y="29"/>
                  </a:cubicBezTo>
                  <a:cubicBezTo>
                    <a:pt x="0" y="4"/>
                    <a:pt x="0" y="4"/>
                    <a:pt x="0" y="4"/>
                  </a:cubicBezTo>
                  <a:cubicBezTo>
                    <a:pt x="0" y="3"/>
                    <a:pt x="36" y="0"/>
                    <a:pt x="36"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1539171" y="5779907"/>
              <a:ext cx="224515" cy="689924"/>
            </a:xfrm>
            <a:custGeom>
              <a:rect l="l" t="t" r="r" b="b"/>
              <a:pathLst>
                <a:path w="36" h="110">
                  <a:moveTo>
                    <a:pt x="0" y="94"/>
                  </a:moveTo>
                  <a:cubicBezTo>
                    <a:pt x="0" y="4"/>
                    <a:pt x="0" y="4"/>
                    <a:pt x="0" y="4"/>
                  </a:cubicBezTo>
                  <a:cubicBezTo>
                    <a:pt x="0" y="0"/>
                    <a:pt x="0" y="0"/>
                    <a:pt x="0" y="0"/>
                  </a:cubicBezTo>
                  <a:cubicBezTo>
                    <a:pt x="14" y="0"/>
                    <a:pt x="14" y="0"/>
                    <a:pt x="14" y="0"/>
                  </a:cubicBezTo>
                  <a:cubicBezTo>
                    <a:pt x="30" y="0"/>
                    <a:pt x="30" y="0"/>
                    <a:pt x="30" y="0"/>
                  </a:cubicBezTo>
                  <a:cubicBezTo>
                    <a:pt x="36" y="0"/>
                    <a:pt x="36" y="0"/>
                    <a:pt x="36" y="0"/>
                  </a:cubicBezTo>
                  <a:cubicBezTo>
                    <a:pt x="36" y="0"/>
                    <a:pt x="36" y="0"/>
                    <a:pt x="36" y="0"/>
                  </a:cubicBezTo>
                  <a:cubicBezTo>
                    <a:pt x="36" y="91"/>
                    <a:pt x="36" y="91"/>
                    <a:pt x="36" y="91"/>
                  </a:cubicBezTo>
                  <a:cubicBezTo>
                    <a:pt x="36" y="96"/>
                    <a:pt x="36" y="96"/>
                    <a:pt x="36" y="96"/>
                  </a:cubicBezTo>
                  <a:cubicBezTo>
                    <a:pt x="36" y="99"/>
                    <a:pt x="36" y="99"/>
                    <a:pt x="36" y="99"/>
                  </a:cubicBezTo>
                  <a:cubicBezTo>
                    <a:pt x="36" y="100"/>
                    <a:pt x="36" y="100"/>
                    <a:pt x="36" y="100"/>
                  </a:cubicBezTo>
                  <a:cubicBezTo>
                    <a:pt x="36" y="100"/>
                    <a:pt x="35" y="102"/>
                    <a:pt x="33" y="107"/>
                  </a:cubicBezTo>
                  <a:cubicBezTo>
                    <a:pt x="31" y="111"/>
                    <a:pt x="30" y="101"/>
                    <a:pt x="30" y="101"/>
                  </a:cubicBezTo>
                  <a:cubicBezTo>
                    <a:pt x="30" y="101"/>
                    <a:pt x="25" y="108"/>
                    <a:pt x="22" y="108"/>
                  </a:cubicBezTo>
                  <a:cubicBezTo>
                    <a:pt x="19" y="108"/>
                    <a:pt x="14" y="102"/>
                    <a:pt x="14" y="102"/>
                  </a:cubicBezTo>
                  <a:cubicBezTo>
                    <a:pt x="14" y="102"/>
                    <a:pt x="9" y="111"/>
                    <a:pt x="6" y="110"/>
                  </a:cubicBezTo>
                  <a:cubicBezTo>
                    <a:pt x="3" y="108"/>
                    <a:pt x="0" y="104"/>
                    <a:pt x="0" y="104"/>
                  </a:cubicBezTo>
                  <a:cubicBezTo>
                    <a:pt x="0" y="103"/>
                    <a:pt x="0" y="103"/>
                    <a:pt x="0" y="103"/>
                  </a:cubicBezTo>
                  <a:cubicBezTo>
                    <a:pt x="0" y="99"/>
                    <a:pt x="0" y="99"/>
                    <a:pt x="0" y="99"/>
                  </a:cubicBezTo>
                  <a:lnTo>
                    <a:pt x="0" y="94"/>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1614945" y="6577233"/>
              <a:ext cx="73143" cy="91884"/>
            </a:xfrm>
            <a:custGeom>
              <a:rect l="l" t="t" r="r" b="b"/>
              <a:pathLst>
                <a:path w="12" h="15">
                  <a:moveTo>
                    <a:pt x="12" y="0"/>
                  </a:moveTo>
                  <a:cubicBezTo>
                    <a:pt x="6" y="14"/>
                    <a:pt x="6" y="14"/>
                    <a:pt x="6" y="14"/>
                  </a:cubicBezTo>
                  <a:cubicBezTo>
                    <a:pt x="6" y="15"/>
                    <a:pt x="6" y="15"/>
                    <a:pt x="6" y="15"/>
                  </a:cubicBezTo>
                  <a:cubicBezTo>
                    <a:pt x="6" y="14"/>
                    <a:pt x="6" y="14"/>
                    <a:pt x="6" y="14"/>
                  </a:cubicBezTo>
                  <a:cubicBezTo>
                    <a:pt x="0" y="0"/>
                    <a:pt x="0" y="0"/>
                    <a:pt x="0" y="0"/>
                  </a:cubicBezTo>
                  <a:cubicBezTo>
                    <a:pt x="4" y="0"/>
                    <a:pt x="8" y="0"/>
                    <a:pt x="12" y="0"/>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876326" y="5979194"/>
              <a:ext cx="1067497" cy="81302"/>
            </a:xfrm>
            <a:custGeom>
              <a:rect l="l" t="t" r="r" b="b"/>
              <a:pathLst>
                <a:path w="172" h="13">
                  <a:moveTo>
                    <a:pt x="172" y="6"/>
                  </a:moveTo>
                  <a:cubicBezTo>
                    <a:pt x="172" y="9"/>
                    <a:pt x="170" y="12"/>
                    <a:pt x="167" y="12"/>
                  </a:cubicBezTo>
                  <a:cubicBezTo>
                    <a:pt x="4" y="13"/>
                    <a:pt x="4" y="13"/>
                    <a:pt x="4" y="13"/>
                  </a:cubicBezTo>
                  <a:cubicBezTo>
                    <a:pt x="2" y="13"/>
                    <a:pt x="0" y="11"/>
                    <a:pt x="0" y="7"/>
                  </a:cubicBezTo>
                  <a:cubicBezTo>
                    <a:pt x="0" y="4"/>
                    <a:pt x="2" y="1"/>
                    <a:pt x="4" y="1"/>
                  </a:cubicBezTo>
                  <a:cubicBezTo>
                    <a:pt x="167" y="0"/>
                    <a:pt x="167" y="0"/>
                    <a:pt x="167" y="0"/>
                  </a:cubicBezTo>
                  <a:cubicBezTo>
                    <a:pt x="170" y="0"/>
                    <a:pt x="172" y="2"/>
                    <a:pt x="172" y="6"/>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865802" y="5960852"/>
              <a:ext cx="1101350" cy="55025"/>
            </a:xfrm>
            <a:custGeom>
              <a:rect l="l" t="t" r="r" b="b"/>
              <a:pathLst>
                <a:path w="178" h="9">
                  <a:moveTo>
                    <a:pt x="178" y="5"/>
                  </a:moveTo>
                  <a:cubicBezTo>
                    <a:pt x="178" y="7"/>
                    <a:pt x="176" y="9"/>
                    <a:pt x="173" y="9"/>
                  </a:cubicBezTo>
                  <a:cubicBezTo>
                    <a:pt x="5" y="9"/>
                    <a:pt x="5" y="9"/>
                    <a:pt x="5" y="9"/>
                  </a:cubicBezTo>
                  <a:cubicBezTo>
                    <a:pt x="2" y="9"/>
                    <a:pt x="0" y="7"/>
                    <a:pt x="0" y="5"/>
                  </a:cubicBezTo>
                  <a:cubicBezTo>
                    <a:pt x="0" y="2"/>
                    <a:pt x="2" y="0"/>
                    <a:pt x="5" y="0"/>
                  </a:cubicBezTo>
                  <a:cubicBezTo>
                    <a:pt x="173" y="0"/>
                    <a:pt x="173" y="0"/>
                    <a:pt x="173" y="0"/>
                  </a:cubicBezTo>
                  <a:cubicBezTo>
                    <a:pt x="176" y="0"/>
                    <a:pt x="178" y="2"/>
                    <a:pt x="178" y="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454963" y="93878"/>
            <a:ext cx="10641129" cy="914400"/>
            <a:chOff x="454963" y="93878"/>
            <a:chExt cx="10641129" cy="914400"/>
          </a:xfrm>
        </p:grpSpPr>
        <p:sp>
          <p:nvSpPr>
            <p:cNvPr id="61" name="AutoShape 6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TextBox 8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护理的职业素养和伦理规范</a:t>
              </a:r>
            </a:p>
          </p:txBody>
        </p:sp>
      </p:grpSp>
      <p:sp>
        <p:nvSpPr>
          <p:cNvPr id="82" name="TextBox 82"/>
          <p:cNvSpPr txBox="1"/>
          <p:nvPr/>
        </p:nvSpPr>
        <p:spPr>
          <a:xfrm>
            <a:off x="4959831" y="1714627"/>
            <a:ext cx="6500165" cy="396034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总结词：职业素养包括专业能力、责任心、同理心和自我管理能力等，而伦理规范则涉及尊重、保密、公正和救死扶伤等原则。</a:t>
            </a:r>
          </a:p>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详细描述：专业能力是护理人员必备的核心能力，包括专业知识、技能和经验等。责任心则是要求护理人员对患者负责，尽职尽责地完成工作任务。同理心是指能够设身处地地理解患者的感受和需求，提供人性化的关怀和支持。自我管理能力则是指护理人员需要具备良好的自我调节和自我提升能力。尊重、保密、公正是伦理规范的基本原则，要求护理人员尊重患者的权利和尊严，保护患者的隐私和机密信息，遵循公平和正义的原则为所有患者提供优质的护理服务。救死扶伤是护理工作的核心使命，要求护理人员时刻保持对人类生命的敬畏和关爱，为患者的生命安全和健康福祉尽职尽责。</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常见疾病护理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了解糖尿病的发病机制、症状、治疗方法及日常护理措施，如饮食控制、运动锻炼和血糖监测等。</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糖尿病护理</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t="2208" b="2208"/>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高血压护理</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冠心病护理</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t="458" b="458"/>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掌握高血压的成因、症状、诊断及治疗方法，以及如何通过改变生活方式和饮食习惯来控制血压。</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了解冠心病的病理生理、临床表现及治疗手段，重点掌握预防措施和日常护理技巧。</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内科疾病护理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掌握骨折的急救措施、固定方法、康复训练及预防并发症的注意事项。</a:t>
            </a:r>
          </a:p>
        </p:txBody>
      </p:sp>
      <p:pic>
        <p:nvPicPr>
          <p:cNvPr id="5" name="Picture 5"/>
          <p:cNvPicPr>
            <a:picLocks noChangeAspect="1"/>
          </p:cNvPicPr>
          <p:nvPr/>
        </p:nvPicPr>
        <p:blipFill>
          <a:blip r:embed="rId2"/>
          <a:srcRect l="8333" r="8333"/>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6625" r="16625"/>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6667" r="16667"/>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骨折护理</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了解烧伤的分类、急救处理、创面护理及康复流程，关注心理支持的重要性。</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烧伤护理</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熟悉术前准备、术中配合及术后护理要点，关注患者疼痛管理和康复指导。</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手术护理</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外科疾病护理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9021" b="9021"/>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7689" b="7689"/>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妇产科疾病护理</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妇科炎症护理</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掌握常见妇科炎症（如阴道炎、宫颈炎等）的病因、症状及治疗方法，强调预防和保健措施。</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孕产期护理</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提供孕期保健、产前准备、分娩过程及产后恢复等方面的知识和技巧。</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乳腺疾病护理</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了解乳腺增生、乳腺癌等常见乳腺疾病的预防和早期筛查方法，强调自检和定期体检的重要性。</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提供新生儿喂养、保暖、清洁等方面的基本知识和注意事项。</a:t>
            </a:r>
          </a:p>
        </p:txBody>
      </p:sp>
      <p:pic>
        <p:nvPicPr>
          <p:cNvPr id="6" name="Picture 6"/>
          <p:cNvPicPr>
            <a:picLocks noChangeAspect="1"/>
          </p:cNvPicPr>
          <p:nvPr/>
        </p:nvPicPr>
        <p:blipFill>
          <a:blip r:embed="rId2"/>
          <a:srcRect l="16667" r="16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新生儿护理</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介绍儿童常见疾病（如感冒、发烧、腹泻等）的症状、治疗及家庭护理方法。</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儿童常见疾病护理</a:t>
            </a:r>
          </a:p>
        </p:txBody>
      </p:sp>
      <p:pic>
        <p:nvPicPr>
          <p:cNvPr id="10" name="Picture 10"/>
          <p:cNvPicPr>
            <a:picLocks noChangeAspect="1"/>
          </p:cNvPicPr>
          <p:nvPr/>
        </p:nvPicPr>
        <p:blipFill>
          <a:blip r:embed="rId3"/>
          <a:srcRect l="18625" r="18625"/>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67" r="16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关注儿童生长发育过程中的营养需求、心理发展及预防接种等方面的知识。</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生长发育与保健</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儿科疾病护理</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特殊病人护理</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https://d.book118.com/368074011012006044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57</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2024-09-23T22:13:14.742</cp:lastPrinted>
  <dcterms:created xsi:type="dcterms:W3CDTF">2024-09-23T14:13:14Z</dcterms:created>
  <dcterms:modified xsi:type="dcterms:W3CDTF">2024-09-23T14:13:16Z</dcterms:modified>
</cp:coreProperties>
</file>