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33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F37FD-2E69-45D6-89A7-3C2F4A181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EE83D-6766-4247-BCAF-48DC8175E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F1D37-0FF6-4E03-9EF7-3D454468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C2AAF-63D8-4295-AC0A-B2D998391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DE721-5B2F-4EA8-8A31-41FDD73D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FF5CD-080A-4D5B-8346-57C6B212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EFF3CD-ECA7-4852-9BBA-2FF259E4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A7F88-5BD6-47BF-ADE8-5CF8BB39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30F82-DA51-42B4-B83F-90A162FAA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3B8E6-0A03-4CBE-9C24-68DC7C5F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A871E-4E15-4830-A357-F5EDC758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26" r:id="rId2"/>
    <p:sldLayoutId id="2147497327" r:id="rId3"/>
    <p:sldLayoutId id="2147497328" r:id="rId4"/>
    <p:sldLayoutId id="2147497329" r:id="rId5"/>
    <p:sldLayoutId id="2147497330" r:id="rId6"/>
    <p:sldLayoutId id="2147497331" r:id="rId7"/>
    <p:sldLayoutId id="2147497332" r:id="rId8"/>
    <p:sldLayoutId id="2147497333" r:id="rId9"/>
    <p:sldLayoutId id="2147497334" r:id="rId10"/>
    <p:sldLayoutId id="2147497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5040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2024年在线销售与电子商务战略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在线销售与电子商务的发展趋势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2024年在线销售与电子商务的战略规划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电子商务平台的建设与运营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在线销售与电子商务的挑战与机遇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案例分析与实践经验分享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https://d.book118.com/368075040074006027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2024年在线销售与电子商务战略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2024-09-05T11:53:25.474</cp:lastPrinted>
  <dcterms:created xsi:type="dcterms:W3CDTF">2024-09-05T03:53:25Z</dcterms:created>
  <dcterms:modified xsi:type="dcterms:W3CDTF">2024-09-05T03:53:28Z</dcterms:modified>
</cp:coreProperties>
</file>