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6776A-4ADC-4ED3-A5FC-9E113C08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6DE5A-4771-4E70-899C-6781EA146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67780-B3BB-4022-B095-0E1F39F98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90DE-0B61-4801-B4E0-9587EFBBC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E013E-2DCC-482A-9E0A-2A316FAD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8D8D1-2E19-4085-A0AE-CC8F36F9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FA1A7-3776-4DD2-AFC5-07CFF42D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912C6-3C2E-44F6-A64C-65F51CC1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B307B-0C53-4027-A7DD-0E6F0757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7276-DB4A-4705-A409-40C5B427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0C1AB-D402-4610-B942-C8410FD9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7065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星巴克国际营销策略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星巴克国际营销策略分析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星巴克国际营销的成功因素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星巴克国际营销面临的挑战与对策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星巴克国际营销的未来展望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星巴克国际营销策略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探讨星巴克如何通过国际营销策略拓展全球市场，提高品牌知名度和销售额。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分析星巴克国际营销策略的成功因素，为其他企业提供借鉴和启示。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随着全球化的加速和市场竞争的加剧，越来越多的企业开始关注国际市场，寻求更广阔的发展空间。星巴克作为全球知名的咖啡品牌，其国际营销策略具有很高的研究价值。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通过对星巴克国际营销策略的分析，揭示其成功的关键因素，为其他企业在国际市场上的拓展提供指导和借鉴。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国际市场竞争日趋激烈，企业需要不断创新和改进营销策略以适应市场需求。星巴克作为全球咖啡市场的领导者，其成功的国际营销策略对于其他企业具有重要的参考价值。同时，随着消费者需求的不断变化和市场竞争的加剧，其他企业也需要学习和借鉴星巴克的国际营销策略，以提高自身竞争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98" r="2119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825" r="1782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797" r="197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1971年，星巴克在西雅图成立，最初是一家咖啡豆和咖啡器具零售商。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1982年，首家咖啡烘焙工坊开业，标志着星巴克从零售商向咖啡品牌转型。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1990年代，星巴克开始拓展国际市场，进入加拿大、英国和日本等国家。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2000年代，星巴克加快全球扩张步伐，成为全球最大的咖啡连锁品牌之一。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星巴克将自己定位为高端咖啡品牌，提供优质咖啡和舒适的消费环境。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星巴克注重为顾客创造独特的消费体验，如提供Wi-Fi、音乐和舒适的座位等。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星巴克注重环保，采取多项绿色环保措施，如使用可回收材料和推广循环经济等。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星巴克始终追求卓越品质，从咖啡豆的挑选到制作过程都严格把控品质。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追求卓越品质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星巴克重视员工福利和培训，营造良好的工作氛围，让员工感受到尊重和关怀。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星巴克积极参与社区活动，回馈社会，与当地社区建立良好的合作关系。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星巴克国际营销策略分析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地理区域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根据不同国家和地区的文化、消费习惯和市场需求，将市场细分为北美、欧洲、亚太等区域。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针对不同年龄、性别、收入水平的消费者，提供差异化的产品和服务，以满足不同需求。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针对不同消费场景，如办公室、家庭、户外等，提供相应的产品组合和服务。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提供高品质的咖啡和茶饮，以及优质的食品和饮品搭配。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推出限量版、季节性产品和特色饮品，满足消费者求新求异的心理。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延伸产品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根据消费者需求，提供定制化的咖啡、茶饮和食品，提高产品附加值。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根据产品成本加上合理的利润率制定价格，确保产品盈利。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根据市场需求和竞争情况制定价格，以保持竞争优势。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根据消费者对产品价值的认知制定价格，提供物有所值的产品。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通过星巴克官网和电商平台销售产品，拓展线上渠道。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在全球范围内开设星巴克品牌的直营店，确保品牌形象和服务质量。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与当地合作伙伴合作，授权经营星巴克品牌，扩大市场份额。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https://d.book118.com/368077065026006046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2024-09-26T23:45:49.013</cp:lastPrinted>
  <dcterms:created xsi:type="dcterms:W3CDTF">2024-09-26T15:45:49Z</dcterms:created>
  <dcterms:modified xsi:type="dcterms:W3CDTF">2024-09-26T15:45:51Z</dcterms:modified>
</cp:coreProperties>
</file>