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517F6-6C39-430C-9294-577FB0E7B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209E6E-74B6-4A8F-AAC8-674954A3A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3EFF0-BC3E-4CBA-A9A8-7DEDD9AE3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80A87D-583E-411B-8F56-6B7C79834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6EA7FF-0619-437B-9FF0-86D1B3128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E89C2D-9E16-44F9-AA29-0E7C91921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8B7554-3DFD-4974-89D3-A0AEE6BA4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E6D8E5-9117-455C-8132-4196E48AC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3F9B86-D072-4513-A0FE-57E98CC7D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D0074-E279-4FB3-AB87-6975BBF16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85653-D657-4D47-852D-E6DE25BE3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0006105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2024-2026_2027年全球媒体消费者使用预测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汇报时间：2024-02-02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全球媒体市场概述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2024-2026年全球媒体消费者使用预测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2027年全球媒体消费者使用展望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媒体消费者需求洞察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预测2024-2027年全球媒体消费者的使用行为和趋势，为媒体行业提供战略规划和市场决策支持。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随着科技的快速发展和全球化的推进，媒体行业正面临前所未有的变革，消费者使用习惯也在不断变化。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096" r="2209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106" r="26106"/>
          <a:stretch>
            <a:fillRect/>
          </a:stretch>
        </p:blipFill>
        <p:spPr>
          <a:xfrm>
            <a:off x="6221730" y="1144815"/>
            <a:ext cx="2495454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451" r="1745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160" r="15160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91051" y="3854863"/>
            <a:ext cx="2621496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8842439" y="1144815"/>
            <a:ext cx="255851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521636" y="1144815"/>
            <a:ext cx="251169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采用全球范围内的消费者调查数据、行业报告、公开数据等。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158675" y="3854863"/>
            <a:ext cx="2558510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17" name="Freeform 17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AutoShape 21"/>
          <p:cNvSpPr/>
          <p:nvPr/>
        </p:nvSpPr>
        <p:spPr>
          <a:xfrm>
            <a:off x="6221730" y="5263039"/>
            <a:ext cx="2432304" cy="8866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运用定量分析和定性分析相结合的方法，包括数据挖掘、统计分析、专家访谈等。</a:t>
            </a:r>
            <a:endParaRPr lang="en-US" sz="1100"/>
          </a:p>
        </p:txBody>
      </p:sp>
      <p:sp>
        <p:nvSpPr>
          <p:cNvPr id="22" name="TextBox 22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cxnSp>
        <p:nvCxnSpPr>
          <p:cNvPr id="23" name="Connector 23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4" name="TextBox 24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cxnSp>
        <p:nvCxnSpPr>
          <p:cNvPr id="25" name="Connector 25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数据来源与研究方法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报告分为引言、媒体消费者使用现状、未来趋势预测、战略建议等部分。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关键发现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媒体消费者的使用行为和习惯正在发生深刻变化，未来几年将呈现出更多元化、个性化、社交化等趋势。同时，新兴技术的不断涌现也将为媒体行业带来新的发展机遇和挑战。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报告结构与关键发现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全球媒体市场概述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157" r="331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指涉及信息传播、娱乐、教育等领域的各种媒介产品和服务的总和，包括传统媒体和新媒体。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媒体市场定义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按照传播方式可分为印刷媒体、电子媒体和数字媒体；按照功能可分为新闻媒体、广告媒体、娱乐媒体等。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媒体市场分类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媒体市场定义与分类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6" r="34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全球媒体市场规模庞大，包括电视、电影、音乐、出版、游戏等多个领域，且随着数字化进程的加速，市场规模不断扩大。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未来几年，全球媒体市场将继续保持增长态势，其中数字媒体市场增长尤为迅速，传统媒体市场将逐渐转型升级。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全球媒体市场规模与增长趋势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覆盖面广，传播速度快，视听效果好，但受时间和空间限制。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电视媒体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信息量大，交互性强，传播范围广，但信息真实性和可信度有待提高。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互联网媒体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便携性强，随时随地可获取信息，但屏幕尺寸和输入方式有限制。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移动媒体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用户参与度高，信息传播迅速，但存在隐私泄露和信息安全风险。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7016" r="70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主要媒体类型与特点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2024-2026年全球媒体消费者使用预测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随着5G、AI等技术的普及，数字化媒体消费将持续增长，传统媒体消费逐渐减少。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数字化媒体消费持续增长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智能手机、平板电脑等移动设备将成为媒体消费的主要终端，带动媒体消费的便捷化和个性化。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移动设备成为主要消费终端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社交媒体平台将成为信息传播和互动的主要渠道，对媒体消费产生深远影响。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社交媒体影响力不断扩大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总体消费者使用趋势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中老年人逐渐适应数字化媒体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随着数字化媒体的普及和易用性的提高，中老年人将逐渐适应并增加数字化媒体的消费。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传统媒体仍有一定市场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虽然数字化媒体消费增长迅速，但电视、广播等传统媒体仍将在一定范围内保持其市场份额。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年轻人偏好数字化媒体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年轻人对数字化媒体的接受程度更高，更倾向于使用社交媒体、视频分享平台等数字化媒体。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不同年龄段消费者使用偏好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140" r="1814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不同地区消费习惯和文化差异明显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由于地域、文化等因素的差异，不同地区的媒体消费习惯和文化将呈现明显的差异性。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发达地区数字化媒体消费领先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发达地区由于基础设施完善、消费水平高等因素，数字化媒体消费将领先于其他地区。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发展中地区数字化媒体消费增长迅速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随着经济发展和技术进步，发展中地区的数字化媒体消费将呈现快速增长态势。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不同地区消费者使用差异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5G、AI等技术的发展将推动媒体消费的数字化、智能化和个性化。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政府对媒体行业的政策法规将对媒体消费产生重要影响。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网络基础设施的完善程度将直接影响数字化媒体的普及和消费。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消费者的需求变化将引导媒体消费的趋势和发展方向。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https://d.book118.com/368100061050006033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2024-09-11T07:50:03.118</cp:lastPrinted>
  <dcterms:created xsi:type="dcterms:W3CDTF">2024-09-10T23:50:03Z</dcterms:created>
  <dcterms:modified xsi:type="dcterms:W3CDTF">2024-09-10T23:50:05Z</dcterms:modified>
</cp:coreProperties>
</file>