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0C643-248A-4617-99FD-79A5F3C29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95EF7-7156-4697-AF55-C5EB2927E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C7790-44A6-4CC6-86C5-FD5E69219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3B000-7327-47AB-B40C-FFA9CA21D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D8E4ED-FF7E-4520-B90F-A9178C8B5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17BFB4-EF32-47B4-9AEA-87C965068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E8653-DC21-4FAC-890E-413502AC1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09B59-F478-40CA-9C76-457248188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31661-0E60-4EA3-BE69-F070FAE97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6FFAF-A0F3-4904-91F3-6241873D5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E3192-02CD-4094-BE59-531841B03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0105510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RLC电路的建模与分析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RLC电路的建模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RLC电路的分析方法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RLC电路的响应特性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RLC电路的应用实例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RLC电路的仿真与实验验证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了解其基本特性、工作原理以及在电子系统中的应用。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随着电子技术的不断发展，RLC电路作为电子系统中的重要组成部分，在通信、控制、测量等领域具有广泛的应用。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研究RLC电路的目的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由电阻（R）、电感（L）和电容（C）三种基本元件组成的电路。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RLC电路定义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元件作用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电路特性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电阻消耗电能，电感储存磁场能，电容储存电场能。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具有振荡、滤波、延时等特性，可用于实现各种电子功能。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RLC电路的基本概念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RLC电路的建模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电阻是电路中的耗能元件，其建模基于欧姆定律，即电压与电流成正比，比例系数为电阻值。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电阻元件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电感是储存磁能的元件，其建模基于法拉第电磁感应定律，即电感两端的电压与通过电感的电流的变化率成正比。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电感元件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电容是储存电能的元件，其建模基于库仑定律，即电容器极板上的电荷量与电容器两端的电压成正比。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电容元件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电阻、电感和电容元件的建模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串联RLC电路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在串联RLC电路中，电阻、电感和电容依次连接，电流相同。建模时需要考虑各元件的电压降和电流关系，以及电路的谐振频率和阻尼系数等参数。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并联RLC电路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在并联RLC电路中，电阻、电感和电容并联连接，电压相同。建模时需要考虑各元件的电流分配和电压关系，以及电路的谐振频率和品质因数等参数。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54" r="253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串联和并联RLC电路的建模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对于包含多个回路的复杂RLC电路，可以采用回路电流法或节点电压法进行建模。这些方法通过列写回路方程或节点方程来描述电路的特性，进而求解电路中的未知量。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多回路RLC电路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对于包含电源的复杂RLC电路，需要考虑电源的性质（如直流电源、交流电源等）以及电源与电路元件的连接方式（如串联、并联等）。建模时需要列写包含电源在内的电路方程，并求解电路中的未知量。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含源RLC电路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复杂RLC电路的建模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RLC电路的分析方法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初始条件的确定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根据电路元件的初始状态和激励源的初始条件，确定微分方程的初始条件。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微分方程的求解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采用适当的数学方法（如分离变量法、拉普拉斯变换等）求解微分方程，得到电路中各元件的电压和电流响应。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微分方程的建立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根据基尔霍夫电压和电流定律，建立描述RLC电路动态行为的微分方程。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72" r="1677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时域分析法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利用傅里叶变换将时域信号转换为频域信号，方便对电路的频率特性进行分析。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139" r="1713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傅里叶变换的应用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根据电路元件的频率特性和激励源的频率，计算电路的频率响应，包括幅频特性和相频特性。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频率响应的计算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根据所需的频率响应特性，设计相应的滤波器电路，实现对特定频率信号的选取或抑制。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滤波器的设计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频域分析法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引入复数阻抗和导纳的概念，将电阻、电感和电容等元件的阻抗和导纳表示为复数形式。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复数阻抗和导纳的定义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利用复数阻抗和导纳的串并联关系，将复杂的RLC电路简化为等效的阻抗或导纳电路。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等效电路的简化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根据等效电路的阻抗或导纳特性，分析电路的性能指标，如品质因数、谐振频率等。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电路性能的分析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复数阻抗和导纳分析法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https://d.book118.com/368101055101006034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2024-09-13T01:30:57.720</cp:lastPrinted>
  <dcterms:created xsi:type="dcterms:W3CDTF">2024-09-12T17:30:57Z</dcterms:created>
  <dcterms:modified xsi:type="dcterms:W3CDTF">2024-09-12T17:30:59Z</dcterms:modified>
</cp:coreProperties>
</file>