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72C69-E640-4541-83EC-2C9635614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81D69-C6CE-4EB8-9AEB-3A0629D4D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5F31E-122F-48FC-A7DB-967A2247E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BFB20-E3A8-4465-B905-B285990E6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DB0E4B-4EF8-4A4A-8EFF-64F894DB2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F00EE4-599E-46C7-9E4A-7A5B2E1AD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701A85-3F5C-47DC-A771-CADE8871E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C6248-9E79-4BC3-BEB6-30081E9B9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EAC8A-B78A-43C2-8460-0FEABA017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BB913-FE05-4C7F-BB0C-3613B0F52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9962D-9E73-44A1-9D30-7D79C776A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01117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60858D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偏瘫如何保健护理方法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偏瘫的起因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偏瘫的预防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偏瘫的护理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偏瘫的药物治疗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偏瘫的并发症及处理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偏瘫的起因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03" r="313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776" r="237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457" r="234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什么是偏瘫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偏瘫可能是由于脑部或脊髓的损伤、病变或退化所引起，也可能是由于周围神经、肌肉或骨骼的疾病所导致。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偏瘫是指一侧肢体出现运动障碍，通常表现为肌肉无力、僵硬、麻木或疼痛等症状。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偏瘫的病因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如脑梗塞、脑出血等，是导致偏瘫的主要原因之一。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如多发性硬化、脊髓灰质炎等，也可能导致偏瘫。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如颅脑外伤、颈椎外伤等，可能导致偏瘫。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如糖尿病、高血压等慢性疾病，也可能导致偏瘫。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脑血管疾病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神经系统疾病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创伤性损伤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其他疾病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90" r="1329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偏瘫患者通常会出现一侧肢体的肌肉无力或完全瘫痪，无法自主运动。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一侧肢体无力或瘫痪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偏瘫患者可能会感到患侧肢体麻木、刺痛、冷热感觉异常或丧失感觉。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感觉异常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由于大脑语言中枢受损，偏瘫患者可能会出现言语不清、失语等症状。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言语障碍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如头晕、头痛、恶心、呕吐等，也可能伴随偏瘫出现。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偏瘫的症状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偏瘫的预防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保持乐观、积极的心态，避免情绪波动和压力过大，有助于预防偏瘫的发生。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长期处于紧张、焦虑、抑郁等不良情绪状态下，容易导致血压波动、血管痉挛等问题，增加脑梗、脑出血等脑血管意外的风险，进而可能导致偏瘫。因此，保持心情舒畅、心态平和，对于预防偏瘫非常重要。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06" r="19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预防方法一：保持良好心态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250" r="19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保持健康的饮食习惯，控制盐、糖、脂肪的摄入量，增加膳食纤维等营养素的摄入，有助于预防偏瘫的发生。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盐、高糖、高脂肪的饮食习惯容易导致肥胖、高血压、糖尿病等慢性疾病，进而增加脑血管意外的风险。因此，应尽量少吃高盐、高糖、高脂肪的食物，多吃蔬菜、水果、全谷类等富含膳食纤维的食物，保持健康的体重和腰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预防方法二：合理饮食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定期进行适量的体育锻炼，有助于提高身体代谢水平，增强心肺功能，预防偏瘫的发生。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的运动可以促进血液循环、增强血管弹性、降低血压和血脂水平，从而减少脑血管意外的风险。建议每周进行至少150分钟的中等强度有氧运动，如快走、游泳、骑车等。同时，避免过度运动导致疲劳和肌肉拉伤等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预防方法三：适量运动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偏瘫的护理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https://d.book118.com/368101117044006027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2024-09-05T03:21:16.562</cp:lastPrinted>
  <dcterms:created xsi:type="dcterms:W3CDTF">2024-09-04T19:21:16Z</dcterms:created>
  <dcterms:modified xsi:type="dcterms:W3CDTF">2024-09-04T19:21:18Z</dcterms:modified>
</cp:coreProperties>
</file>