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63DA3E8-03CA-4532-9966-381713C95D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E63C824-8C42-4144-A70E-BF5F068EA2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5A16F98-8C20-4C33-A202-DB8274562A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308C520-BBBA-451F-9BC8-ACB99A68657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C429584-94AF-408D-8F17-1CB6C648D92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90D0392-E499-41EB-90C0-F86FCB4E33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6BAB0AF-3F35-4976-840A-78C7A15048D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C92C644-ABD7-4F9B-912B-B6839C4DECB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15C5A23-4B86-4781-8B85-1721987D37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D53FC8C-4E46-4834-A2BB-102B188737A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C228A3F-5644-470B-97F9-AC73DDEC341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6810203313600603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057400" y="2041982"/>
            <a:ext cx="8077200" cy="20002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人工智能对传媒行业的颠覆与重塑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526541" y="6029318"/>
            <a:ext cx="2343150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869779" y="6029318"/>
            <a:ext cx="2790825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2024-01-09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61950" y="115331"/>
            <a:ext cx="1851660" cy="114584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7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649067" y="1768211"/>
            <a:ext cx="4792980" cy="4692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人工智能对传媒内容生产的颠覆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人工智能对传媒内容传播的颠覆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61950" y="115331"/>
            <a:ext cx="1851660" cy="114584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7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649067" y="1768211"/>
            <a:ext cx="4792980" cy="4692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人工智能对传媒行业商业模式的重塑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人工智能对传媒行业未来趋势的展望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结论与建议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622307"/>
            <a:ext cx="7405389" cy="1138956"/>
            <a:chOff x="2393306" y="162230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622307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00" b="1">
                  <a:solidFill>
                    <a:schemeClr val="l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随着数字化、网络化的快速发展，传媒行业正经历着前所未有的变革。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传媒行业变革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20000" r="200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人工智能的崛起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5667" r="15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传媒行业的新机遇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21875" r="2187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近年来，人工智能技术在多个领域展现出强大的应用潜力，逐渐渗透到传媒行业中。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人工智能为传媒行业带来了内容创新、精准传播、个性化推荐等方面的新机遇。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背景介绍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883977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虚拟主播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883977" y="4727993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利用人工智能技术生成的虚拟主播，可进行24小时不间断播报，降低人力成本。</a:t>
            </a:r>
          </a:p>
        </p:txBody>
      </p:sp>
      <p:sp>
        <p:nvSpPr>
          <p:cNvPr id="4" name="Freeform 4"/>
          <p:cNvSpPr/>
          <p:nvPr/>
        </p:nvSpPr>
        <p:spPr>
          <a:xfrm>
            <a:off x="90957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138331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84110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0206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349434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3952140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131648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5605381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606317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24268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77164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817420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935371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82744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0285243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6755784" y="1326066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舆情分析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755784" y="1852616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人工智能可实时监测和分析网络舆情，为媒体提供数据支持和决策依据。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585608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精准传播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585608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通过智能算法，将内容精准推送给目标受众，提高传播效果。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413234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内容生产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13234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人工智能可协助进行新闻报道、编辑、排版等工作，提高内容生产效率。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488463" y="1338258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个性化推荐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2488463" y="1852616"/>
            <a:ext cx="2733675" cy="1390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基于用户画像和大数据分析，人工智能可实现个性化内容推荐，提升用户体验。</a:t>
            </a:r>
          </a:p>
        </p:txBody>
      </p:sp>
      <p:cxnSp>
        <p:nvCxnSpPr>
          <p:cNvPr id="27" name="Connector 27"/>
          <p:cNvCxnSpPr/>
          <p:nvPr/>
        </p:nvCxnSpPr>
        <p:spPr>
          <a:xfrm flipH="1" flipV="1">
            <a:off x="1820468" y="2574173"/>
            <a:ext cx="0" cy="970187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28" name="AutoShape 28"/>
          <p:cNvSpPr/>
          <p:nvPr/>
        </p:nvSpPr>
        <p:spPr>
          <a:xfrm>
            <a:off x="1716131" y="3695836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1777091" y="375679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1449074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1640033" y="2043387"/>
            <a:ext cx="356542" cy="35654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2" name="Connector 32"/>
          <p:cNvCxnSpPr/>
          <p:nvPr/>
        </p:nvCxnSpPr>
        <p:spPr>
          <a:xfrm flipH="1" flipV="1">
            <a:off x="6061516" y="2590940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3" name="AutoShape 33"/>
          <p:cNvSpPr/>
          <p:nvPr/>
        </p:nvSpPr>
        <p:spPr>
          <a:xfrm>
            <a:off x="5957179" y="3676027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018139" y="373698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5" name="Connector 35"/>
          <p:cNvCxnSpPr/>
          <p:nvPr/>
        </p:nvCxnSpPr>
        <p:spPr>
          <a:xfrm flipH="1" flipV="1">
            <a:off x="10265608" y="2571732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6" name="AutoShape 36"/>
          <p:cNvSpPr/>
          <p:nvPr/>
        </p:nvSpPr>
        <p:spPr>
          <a:xfrm>
            <a:off x="10161272" y="3681204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10222231" y="3742164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07718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9" name="Connector 39"/>
          <p:cNvCxnSpPr/>
          <p:nvPr/>
        </p:nvCxnSpPr>
        <p:spPr>
          <a:xfrm flipH="1" flipV="1">
            <a:off x="3943694" y="3835635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0" name="AutoShape 40"/>
          <p:cNvSpPr/>
          <p:nvPr/>
        </p:nvSpPr>
        <p:spPr>
          <a:xfrm>
            <a:off x="3833953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3894913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2" name="Connector 42"/>
          <p:cNvCxnSpPr/>
          <p:nvPr/>
        </p:nvCxnSpPr>
        <p:spPr>
          <a:xfrm flipH="1" flipV="1">
            <a:off x="8191601" y="3822284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3" name="AutoShape 43"/>
          <p:cNvSpPr/>
          <p:nvPr/>
        </p:nvSpPr>
        <p:spPr>
          <a:xfrm>
            <a:off x="8081859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8142819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3560108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>
            <a:off x="7820207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Freeform 47"/>
          <p:cNvSpPr/>
          <p:nvPr/>
        </p:nvSpPr>
        <p:spPr>
          <a:xfrm>
            <a:off x="5856595" y="2003865"/>
            <a:ext cx="452190" cy="452190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AutoShape 48"/>
          <p:cNvSpPr/>
          <p:nvPr/>
        </p:nvSpPr>
        <p:spPr>
          <a:xfrm>
            <a:off x="9900600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9" name="Freeform 49"/>
          <p:cNvSpPr/>
          <p:nvPr/>
        </p:nvSpPr>
        <p:spPr>
          <a:xfrm>
            <a:off x="10075821" y="2040441"/>
            <a:ext cx="383872" cy="383872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Freeform 50"/>
          <p:cNvSpPr/>
          <p:nvPr/>
        </p:nvSpPr>
        <p:spPr>
          <a:xfrm>
            <a:off x="3785185" y="5283154"/>
            <a:ext cx="355388" cy="355388"/>
          </a:xfrm>
          <a:custGeom>
            <a:rect l="l" t="t" r="r" b="b"/>
            <a:pathLst>
              <a:path w="304800" h="304800">
                <a:moveTo>
                  <a:pt x="116843" y="182880"/>
                </a:moveTo>
                <a:lnTo>
                  <a:pt x="30480" y="182880"/>
                </a:lnTo>
                <a:lnTo>
                  <a:pt x="30480" y="304800"/>
                </a:lnTo>
                <a:lnTo>
                  <a:pt x="0" y="304800"/>
                </a:lnTo>
                <a:lnTo>
                  <a:pt x="0" y="0"/>
                </a:lnTo>
                <a:lnTo>
                  <a:pt x="182880" y="0"/>
                </a:lnTo>
                <a:lnTo>
                  <a:pt x="187957" y="30480"/>
                </a:lnTo>
                <a:lnTo>
                  <a:pt x="304800" y="30480"/>
                </a:lnTo>
                <a:lnTo>
                  <a:pt x="259080" y="121920"/>
                </a:lnTo>
                <a:lnTo>
                  <a:pt x="304800" y="213360"/>
                </a:lnTo>
                <a:lnTo>
                  <a:pt x="121920" y="213360"/>
                </a:lnTo>
                <a:lnTo>
                  <a:pt x="116843" y="18288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Freeform 51"/>
          <p:cNvSpPr/>
          <p:nvPr/>
        </p:nvSpPr>
        <p:spPr>
          <a:xfrm>
            <a:off x="7917111" y="5228967"/>
            <a:ext cx="409575" cy="409575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52" name="Group 5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3" name="AutoShape 5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2" name="AutoShape 7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TextBox 7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人工智能在传媒行业的应用现状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622307"/>
            <a:ext cx="7405389" cy="1138956"/>
            <a:chOff x="2393306" y="162230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622307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00" b="1">
                  <a:solidFill>
                    <a:schemeClr val="l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人工智能对传媒内容生产的颠覆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AI能够快速分析大量数据并生成新闻报道，大大提高了新闻生产的效率。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25000" r="25000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高效性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通过算法和大数据分析，AI能够准确捕捉新闻事件的关键信息，减少人为错误。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准确性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AI可以应用于不同类型的新闻报道，包括体育、财经、政治等各个领域。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可扩展性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自动化新闻写作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627" b="2627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873" b="18873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l="10411" r="10411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个性化内容推荐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用户画像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AI通过分析用户的历史数据和行为，构建精准的用户画像，为个性化推荐提供依据。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内容匹配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基于用户画像，AI能够将最合适的内容推荐给用户，提高用户满意度和粘性。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实时更新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AI能够实时跟踪用户的兴趣变化，动态调整推荐策略，保持推荐内容的新鲜度和相关性。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利用AI技术生成的虚拟主播能够实现24小时不间断播报，降低人力成本，同时提供更具吸引力的视觉体验。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虚拟主播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AI语音合成技术能够模拟人类的声音和语调，生成自然流畅的语音播报，提升听众的听觉体验。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智能语音合成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708" r="16708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AI语音合成技术还支持多语言播报，满足不同国家和地区听众的需求，拓宽传媒内容的传播范围。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多语言支持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虚拟主播与智能语音合成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622307"/>
            <a:ext cx="7405389" cy="1138956"/>
            <a:chOff x="2393306" y="162230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622307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00" b="1">
                  <a:solidFill>
                    <a:schemeClr val="l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人工智能对传媒内容传播的颠覆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2964" r="12964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反馈循环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算法推荐系统根据用户反馈不断优化推荐效果，形成良性循环，提升用户体验。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个性化推送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基于用户历史行为、兴趣偏好和社交网络，通过算法为用户推送高度个性化的内容，提高用户粘性和活跃度。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内容筛选与排序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利用机器学习技术对大量内容进行筛选和排序，将最符合用户需求的内容优先展示，提高内容传播效率。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社交媒体算法推荐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通过大数据分析用户特征和行为，实现广告的精准投放，提高广告触达率和转化率。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精准定位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运用自然语言处理和图像识别等技术，自动生成广告文案和图像，降低广告制作成本。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创意生成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根据广告效果和用户反馈进行实时调整和优化，提高广告投放效果。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实时优化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智能广告投放与优化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https://d.book118.com/368102033136006031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633301"/>
      </a:dk1>
      <a:lt1>
        <a:srgbClr val="FBF9F7"/>
      </a:lt1>
      <a:dk2>
        <a:srgbClr val="333333"/>
      </a:dk2>
      <a:lt2>
        <a:srgbClr val="F1EFEE"/>
      </a:lt2>
      <a:accent1>
        <a:srgbClr val="9A6930"/>
      </a:accent1>
      <a:accent2>
        <a:srgbClr val="B3954D"/>
      </a:accent2>
      <a:accent3>
        <a:srgbClr val="D3A67C"/>
      </a:accent3>
      <a:accent4>
        <a:srgbClr val="DC9C51"/>
      </a:accent4>
      <a:accent5>
        <a:srgbClr val="D17A6E"/>
      </a:accent5>
      <a:accent6>
        <a:srgbClr val="8C857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78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2024-09-09T01:06:52.775</cp:lastPrinted>
  <dcterms:created xsi:type="dcterms:W3CDTF">2024-09-08T17:06:52Z</dcterms:created>
  <dcterms:modified xsi:type="dcterms:W3CDTF">2024-09-08T17:06:55Z</dcterms:modified>
</cp:coreProperties>
</file>