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A65CE-EF5A-4EDE-8B11-C4A65D3F4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6BE9A-B818-4F96-95DD-72DF5D8D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79027-8CFF-42E8-BC7F-A9C6EFB6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0BD93-5272-47E2-BFBE-293DCBE43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149E8-B72A-4E87-8CCF-2327ECA0C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B5DE5-8E69-4867-8F30-39352FB7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F0806-162E-4E6A-8F30-28337BF83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67402-7089-441C-A8E4-39BF4E3B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D2387-1457-487C-8215-113273B1E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BD367-C683-4FDC-8F93-2C854EDD8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1AD5C-9B64-49E0-9905-C7D09127F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02057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租车驾驶员继续教育培训系列课程\n## 1.出租车驾驶员继续教育培训的背景与意义\n### 1.1出租车驾驶员继续教育的政策背景与要求\n### 1.2出租车驾驶员继续教育培训的重要性与必要性\n### 1.3出租车驾驶员继续教育培训的目标与期望\n## 2.出租车驾驶员继续教育培训的内容与体系\n### 2.1出租车驾驶员继续教育培训的课程设置与安排\n### 2.2出租车驾驶员继续教育培训的教学方法与手段\n### 2.3出租车驾驶员继续教育培训的考核与评价\n## 3.出租车驾驶员继续教育培训的实践与探索\n### 3.1出租车驾驶员继续教育培训的成功案例与经验\n### 3.2出租车驾驶员继续教育培训面临的挑战与问题\n### 3.3出租车驾驶员继续教育培训的未来发展趋势与建议\n## 4.出租车驾驶员继续教育培训的法律法规与职业道德\n### 4.1出租车驾驶员继续教育培训的法律法规要求与遵守\n### 4.2出租车驾驶员继续教育培训的职业道德教育与培养\n### 4.3出租车驾驶员继续教育培训的消费者权益保护与纠纷处理\n## 5.出租车驾驶员继续教育培训的安全意识与应急处理\n### 5.1出租车驾驶员继续教育培训的安全意识培养与提升\n### 5.2出租车驾驶员继续教育培训的应急处理技能与演练\n### 5.3出租车驾驶员继续教育培训的事故预防与案例分析\n## 6.出租车驾驶员继续教育培训的环保意识与绿色出行\n### 6.1出租车驾驶员继续教育培训的环保意识培养与提升\n### 6.2出租车驾驶员继续教育培训的绿色出行理念与实践\n### 6.3出租车驾驶员继续教育培训的节能减排技术与应用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出租车驾驶员继续教育培训系列课程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出租车驾驶员继续教育培训的背景与意义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国家对出租车驾驶员的继续教育政策</a:t>
                </a:r>
                <a:endParaRPr/>
              </a:p>
            </p:txBody>
          </p:sp>
          <p:sp>
            <p:nvSpPr>
              <p:cNvPr id="2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出租车驾驶员继续教育法规的制定与完善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出租车驾驶员继续教育政策的实施与监管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出租车驾驶员继续教育政策的效果评估与调整</a:t>
                </a:r>
                <a:endParaRPr/>
              </a:p>
            </p:txBody>
          </p:sp>
        </p:grpSp>
        <p:grpSp>
          <p:nvGrpSpPr>
            <p:cNvPr id="23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地方政府对出租车驾驶员的继续教育要求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地方法规对出租车驾驶员继续教育的明确规定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地方政府对出租车驾驶员继续教育的支持与激励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地方政府对出租车驾驶员继续教育的监督与考核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出租车企业对出租车驾驶员的继续教育要求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出租车企业对出租车驾驶员的继续教育培训计划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出租车企业对出租车驾驶员的继续教育考核与管理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出租车企业对出租车驾驶员的继续教育支持与激励</a:t>
                </a:r>
                <a:endParaRPr/>
              </a:p>
            </p:txBody>
          </p:sp>
        </p:grpSp>
      </p:grpSp>
      <p:pic>
        <p:nvPicPr>
          <p:cNvPr id="24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出租车驾驶员继续教育的政策背景与要求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出租车驾驶员继续教育培训的重要性与必要性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组合 25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出租车驾驶员继续教育培训的重要性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提高出租车驾驶员的职业技能与素质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保障出租车行业的健康发展与服务质量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维护消费者权益与促进行业公平竞争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出租车驾驶员继续教育培训的必要性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应对出租车行业发展的技术变革与挑战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适应消费者对出租车服务需求的升级与变化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提高出租车驾驶员的职业发展与竞争力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出租车驾驶员继续教育培训的总体目标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提高出租车驾驶员的职业技能与素质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促进出租车行业的健康发展与服务质量提升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维护消费者权益与促进行业公平竞争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出租车驾驶员继续教育培训的具体期望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出租车驾驶员能够掌握新的驾驶技术与安全知识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出租车驾驶员能够提高服务技能与沟通能力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出租车驾驶员能够遵守法律法规与职业道德规范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出租车驾驶员继续教育培训的目标与期望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出租车驾驶员继续教育培训的内容与体系</a:t>
            </a:r>
            <a:endParaRPr/>
          </a:p>
        </p:txBody>
      </p:sp>
      <p:sp>
        <p:nvSpPr>
          <p:cNvPr id="28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出租车驾驶员继续教育培训的课程设置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法律法规与职业道德课程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安全意识与应急处理课程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环保意识与绿色出行课程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出租车驾驶员继续教育培训的课程安排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课程的周期与时长安排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课程的地点与时间安排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课程的师资力量与教学质量保障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出租车驾驶员继续教育培训的课程设置与安排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出租车驾驶员继续教育培训的教学方法与手段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组合 3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组合 30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出租车驾驶员继续教育培训的教学方法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传统讲授与案例分析相结合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实物操作与模拟演练相结合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在线学习与线下培训相结合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组合 30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出租车驾驶员继续教育培训的教学手段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多媒体教学手段的应用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互动式教学手段的应用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实践性教学手段的应用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出租车驾驶员继续教育培训的考核与评价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7" name="组合 31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8" name="组合 31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出租车驾驶员继续教育培训的考核方式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课程结束时的考核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日常工作中的考核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定期抽查与评估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3" name="组合 32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出租车驾驶员继续教育培训的评价标准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课程学习成果的评价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实际工作表现的评价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消费者满意度评价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出租车驾驶员继续教育培训的实践与探索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出租车驾驶员继续教育培训的成功案例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法律法规与职业道德教育的成功案例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安全意识与应急处理教育的成功案例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环保意识与绿色出行教育的成功案例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出租车驾驶员继续教育培训的经验总结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课程设置与安排的经验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教学方法与手段的经验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考核与评价的经验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出租车驾驶员继续教育培训的成功案例与经验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出租车驾驶员继续教育培训面临的挑战与问题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出租车驾驶员继续教育培训面临的挑战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课程内容与方法的创新与挑战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师资力量与培训质量的提升与挑战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考核与评价体系的完善与挑战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出租车驾驶员继续教育培训存在的问题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课程设置与需求的脱节问题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教学方法与实际应用的结合问题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考核与评价结果的公平性问题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出租车驾驶员继续教育培训的未来发展趋势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课程设置与内容的个性化与差异化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教学方法与手段的智能化与互动化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考核与评价体系的科学化与精细化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出租车驾驶员继续教育培训的建议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加强政策引导与支持力度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提高培训质量与效果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加强行业监管与自律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出租车驾驶员继续教育培训的未来发展趋势与建议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https://d.book118.com/368102057022006037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出租车驾驶员继续教育培训系列课程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2024-09-16T20:46:12.335</cp:lastPrinted>
  <dcterms:created xsi:type="dcterms:W3CDTF">2024-09-16T12:46:12Z</dcterms:created>
  <dcterms:modified xsi:type="dcterms:W3CDTF">2024-09-16T12:46:14Z</dcterms:modified>
</cp:coreProperties>
</file>