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FB66-E8E6-4C3F-BB28-AAE4F511B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5E0E3-5DF1-4ACF-A1DC-3A0826DAB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7991CE-4AAF-4DA3-A39C-97A3F165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90919-F864-4E86-B61A-115C0AE6F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15977A-0F03-4DE3-A571-F43D70B03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BAC1EB-F8C8-4943-8DDA-91AF6FFB9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3230A0-5675-4A2A-85B3-8A27D728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0B223-E424-4A78-ADE6-BE8E29961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E6FC9-8427-4B09-A0D3-806E6E3F3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D630B-3244-46C0-BCA1-26143B8D7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0C7BD-5AD1-4C9F-9CA7-88C340FED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0401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操作规范与验收标准的供应链监管与合规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操作规范与验收标准实施效果评估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保障产品质量和安全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通过严格的监管和合规要求，确保供应链中产品的质量和安全，维护消费者权益。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推动供应链中的环境、社会和治理（ESG）因素考虑，促进可持续发展。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确保供应链的有效运作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通过建立操作规范和验收标准，确保供应链各环节的顺畅运作，提高整体效率。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供应链操作规范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涵盖供应链的采购、生产、物流、销售等环节的操作规范。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产品质量验收标准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包括产品的质量、性能、安全等方面的验收标准。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监管与合规要求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涉及国内外法律法规、行业标准、企业社会责任等方面的监管与合规要求。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采购计划与预算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根据市场需求和企业战略，制定采购计划和预算，确保采购活动的合理性和经济性。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采购执行与跟踪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按照采购计划和合同要求，执行采购操作，并实时跟踪采购进度和质量，确保采购活动的顺利进行。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采购合同与协议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与供应商签订采购合同或协议，明确双方的权利和义务，保障采购活动的合法性和安全性。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建立供应商评估机制，确保供应商具备合法资质、良好信誉和稳定供货能力。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采购操作规范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库存操作规范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库存计划与预测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根据销售计划和历史数据，制定库存计划和预测，确保库存水平的合理性和经济性。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库存盘点与清查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定期对库存进行盘点和清查，确保库存数据的准确性和完整性。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库存分类与管理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对库存物品进行分类管理，按照重要性和紧急性进行排序，确保关键物品的及时供应。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库存安全与防护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加强库存物品的安全管理和防护措施，防止盗窃、损坏和过期等问题的发生。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根据销售计划和客户需求，制定运输计划和调度方案，确保运输活动的及时性和准确性。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运输计划与调度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实时跟踪和监控运输过程，确保货物的安全运输和及时送达。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运输跟踪与监控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选择合适的运输工具和设备，确保运输过程中的安全性和效率性。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运输工具与设备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合理计算运输费用，并与客户进行结算，确保运输活动的经济性和合理性。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运输费用与结算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物流操作规范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根据市场需求和企业战略，制定销售计划和目标，确保销售活动的针对性和有效性。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销售计划与目标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制定合适的销售策略和方案，包括产品定价、促销活动、销售渠道等，提高销售业绩和市场占有率。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与客户签订销售合同或协议，明确双方的权利和义务，保障销售活动的合法性和安全性。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销售合同与协议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按照销售计划和合同要求，执行销售操作，并实时跟踪销售进度和质量，确保销售活动的顺利进行。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销售执行与跟踪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销售操作规范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采购验收标准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确保供应商具备合法经营资质，包括营业执照、税务登记证等相关证件。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采购合同审查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核对采购合同中的商品规格、数量、价格等条款，确保与实际采购需求一致。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商品质量检验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对采购的商品进行质量检验，包括外观、性能、安全性等方面，确保符合采购要求。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采购文档管理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妥善保管采购过程中的相关文档，如采购订单、发票、验收单等，以便后续审计和追溯。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库存数量核对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库存质量检查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库存安全管理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库存报表管理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库存验收标准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对库存商品进行定期质量检查，包括保质期、存储条件等，确保商品在有效期内且质量良好。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加强库存安全管理，采取防火、防盗、防潮等措施，确保库存商品安全无损。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定期生成库存报表，包括库存明细表、库存汇总表等，以便及时了解库存情况并作出调整。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定期核对库存数量，确保实际库存与记录相符，防止漏记、错记等现象。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发货准确性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核对发货清单与实际发货情况，确保发货的商品规格、数量等信息准确无误。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确保商品在运输过程中不受损坏或丢失，采取必要的防震、防潮、防盗等措施。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运输时效性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按照合同约定的时间节点进行发货和收货，确保物流运输的时效性。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及时更新物流信息，包括发货时间、预计到达时间等，以便收货方做好接收准备。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物流验收标准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销售合同审查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核对销售合同中的商品规格、数量、价格等条款，确保与实际销售需求一致。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商品交付确认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在商品交付时，与收货方共同确认商品规格、数量等信息，确保交付准确无误。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收款与发票管理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确保按照合同约定的收款方式和期限进行收款，并妥善保管好相关发票和收款凭证。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售后服务跟进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提供必要的售后服务支持，包括退换货处理、维修等，确保客户满意度。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销售验收标准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https://d.book118.com/368104017020006033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2024-09-10T23:02:31.873</cp:lastPrinted>
  <dcterms:created xsi:type="dcterms:W3CDTF">2024-09-10T15:02:31Z</dcterms:created>
  <dcterms:modified xsi:type="dcterms:W3CDTF">2024-09-10T15:02:34Z</dcterms:modified>
</cp:coreProperties>
</file>