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9220FF-55FE-4862-BC67-5A2B87081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06B5F5-AC1C-449F-BB22-712A2AF7C8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3D221E-88F1-4634-9881-51C881680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710FCB-23F0-4E42-ACF3-E3CA7ED819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BF2AF0-ADC8-40B4-8E0C-EE401B755C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28980B-25D6-495C-A6A2-E83DC6E8BB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FFB73A-3D3B-40E7-B480-57F917FC31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A3C499-4666-481B-B021-7426A41CE9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1AB5BD-39BB-4ADE-B867-1A5FECE1B6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2DB213-2632-4CAC-BF28-06941293E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30EDA8-3AD6-404A-8C6B-F28C39F51A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10506402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47239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基于数字孪生的装配机器人建模及系统实现</a:t>
            </a:r>
          </a:p>
        </p:txBody>
      </p:sp>
      <p:sp>
        <p:nvSpPr>
          <p:cNvPr id="4" name="TextBox 4"/>
          <p:cNvSpPr txBox="1"/>
          <p:nvPr/>
        </p:nvSpPr>
        <p:spPr>
          <a:xfrm>
            <a:off x="3825995" y="5328676"/>
            <a:ext cx="4540009" cy="47239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20XX-01-15</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数字孪生技术概述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装配机器人建模方法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基于数字孪生的装配机器人系统实现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实验验证与结果分析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装配机器人应用需求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随着制造业的快速发展，装配机器人已成为生产线上的重要组成部分，提高生产效率和质量。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数字孪生技术优势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数字孪生技术可实现对物理系统的虚拟映射，为装配机器人建模和仿真提供有力支持。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研究意义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基于数字孪生的装配机器人建模及系统实现，有助于优化机器人设计、提高生产效率、降低成本并推动制造业转型升级。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目前，国内外学者在装配机器人建模、仿真和优化等方面取得了一定成果，但数字孪生技术的应用尚处于初级阶段。</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随着数字孪生技术的不断发展和完善，未来装配机器人将实现更高程度的智能化和自主化，提高生产线的柔性和适应性。</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国内外研究现状</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发展趋势</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本研究旨在基于数字孪生技术，建立装配机器人的虚拟模型，实现机器人运动学、动力学和控制系统的仿真与优化。</a:t>
            </a:r>
          </a:p>
        </p:txBody>
      </p:sp>
      <p:pic>
        <p:nvPicPr>
          <p:cNvPr id="6" name="Picture 6"/>
          <p:cNvPicPr>
            <a:picLocks noChangeAspect="1"/>
          </p:cNvPicPr>
          <p:nvPr/>
        </p:nvPicPr>
        <p:blipFill>
          <a:blip r:embed="rId2"/>
          <a:srcRect l="16542" r="16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研究内容</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通过数字孪生技术的应用，提高装配机器人的设计效率、优化机器人性能并降低生产成本。</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研究目的</a:t>
            </a:r>
          </a:p>
        </p:txBody>
      </p:sp>
      <p:pic>
        <p:nvPicPr>
          <p:cNvPr id="10" name="Picture 10"/>
          <p:cNvPicPr>
            <a:picLocks noChangeAspect="1"/>
          </p:cNvPicPr>
          <p:nvPr/>
        </p:nvPicPr>
        <p:blipFill>
          <a:blip r:embed="rId3"/>
          <a:srcRect l="10042" r="100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3770" b="1377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采用理论分析、数学建模和仿真实验等方法，对装配机器人进行深入研究，并结合实际案例验证所提方法的有效性。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研究方法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研究内容、目的和方法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数字孪生技术概述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数字孪生是一种基于物理模型、传感器更新、运行历史等数据，集成多学科、多物理量、多尺度、多概率的仿真过程，在虚拟空间中完成映射，从而反映相对应的实体装备的全生命周期过程。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数字孪生具有虚实交互、数据驱动、智能决策等特点，能够实现物理世界与信息世界的深度融合和智能交互。</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数字孪生定义与特点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通过数字孪生技术，可以实现对装配机器人生产过程的实时监控和优化，提高生产效率和产品质量。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提高生产效率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458" r="10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降低运维成本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500" r="13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促进产品创新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数字孪生可以帮助企业实现对装配机器人的预测性维护和远程故障诊断，降低运维成本和停机时间。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基于数字孪生的装配机器人建模可以实现产品的快速设计和验证，加速产品创新周期。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数字孪生在装配机器人中应用价值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0375" b="103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实现装配机器人多源异构数据的融合与处理，为数字孪生提供全面、准确的数据支撑。</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多源数据融合技术</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模型构建与仿真技术</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实时交互与决策技术</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网络安全与隐私保护技术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建立装配机器人的高精度数字模型，实现物理世界与信息世界的精准映射和仿真分析。</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实现数字孪生与物理世界的实时交互，基于数据驱动进行智能决策和优化控制。</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保障数字孪生系统的网络安全和数据隐私，防止恶意攻击和数据泄露。</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装配机器人建模方法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根据装配任务需求，设计机器人的构型、关节类型、传动方式等。</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167" r="161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结构设计</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采用模块化设计思想，将机器人划分为不同的功能模块，便于后续的维护、升级和扩展。</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模块化设计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对机器人结构进行精度和刚度分析，确保机器人能够满足装配任务的精度和稳定性要求。</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精度与刚度分析</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装配机器人结构分析与设计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运动学建模与仿真验证</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运动学建模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建立机器人的运动学模型，描述机器人末端执行器在笛卡尔空间中的位置和姿态与机器人关节状态之间的关系。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仿真验证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通过仿真软件对机器人运动学模型进行验证，检查机器人是否能够按照预期轨迹进行运动，以及运动过程中是否存在干涉、碰撞等问题。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https://d.book118.com/368105064024006032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2024-09-09T11:45:39.391</cp:lastPrinted>
  <dcterms:created xsi:type="dcterms:W3CDTF">2024-09-09T03:45:39Z</dcterms:created>
  <dcterms:modified xsi:type="dcterms:W3CDTF">2024-09-09T03:45:41Z</dcterms:modified>
</cp:coreProperties>
</file>