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D6F28-1975-42FC-9FC0-D1E49107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351D2-C272-40BF-8125-D863A898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2C462-9233-4ADA-B72D-8ABBB6FB5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D34FE-6F40-4DE7-8BC8-2DE64BCAB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D584F-9947-4CC3-893E-628B1105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94BA66-EEBA-4ED9-AB89-AA67B93EF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209513-F85C-45FD-8507-15FF17245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D653F-8619-4B57-89D9-AD441F8A0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2AA9D-40CB-40CE-AD68-1B52FEDE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64A44-D3DD-43BD-A246-0954DF3D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DCE81-EEA6-4FE5-B028-6008D2BFB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06133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产品经理产品设计流程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功能开发与测试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产品上线与推广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产品设计前期准备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明确产品的使用场景和用户需求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确定产品的核心功能和目标用户群体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设定产品的商业目标和市场定位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明确产品目标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通过用户调研、访谈、问卷等方式收集用户需求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分析用户需求，提炼出用户痛点和需求点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将用户需求转化为产品功能和设计需求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8226" r="28226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了解用户需求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分析市场竞品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收集竞品信息，包括产品功能、设计、用户评价等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分析竞品的优缺点，提炼出竞品的核心竞争力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将竞品分析与用户需求相结合，为产品设计提供参考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根据产品目标、用户需求和竞品分析，制定产品策略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确定产品的核心功能和特色，以及产品的差异化点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制定产品的推广和运营策略，为产品的上线和推广做好准备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产品设计规划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通过市场调研、用户访谈、竞品分析等方式，收集用户需求，明确产品需要实现的功能点。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根据产品定位和目标用户群体，对收集到的需求进行筛选和优先级排序，确定产品核心功能。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对确定的产品功能进行详细描述，包括功能名称、功能目标、功能流程、输入输出等，为后续设计和开发提供明确指导。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确定产品功能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24" r="83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根据产品功能和业务逻辑，设计产品的整体架构，包括前端、后端、数据库等各个组成部分。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模块划分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将产品架构拆分为不同的模块，明确每个模块的功能和职责，降低系统复杂性。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接口定义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定义不同模块之间的接口和数据交互方式，确保系统各部分能够协同工作。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设计产品架构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根据产品功能和优先级，制定产品的版本迭代计划，明确每个版本需要实现的功能点和优化方向。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版本规划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结合团队资源和能力，制定产品的开发时间表，包括设计、开发、测试、上线等各个阶段的时间安排。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设定产品的关键里程碑，如原型设计完成、核心功能开发完成、产品上线等，以便跟踪项目进度和评估风险。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里程碑设定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制定产品路线图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了解当前市场上主流的技术栈和开发工具，评估其是否满足产品的技术需求。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根据产品特点和团队技术储备，选择合适的技术栈和开发工具，确保产品的技术可行性。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分析所选技术可能存在的风险和挑战，制定相应的应对策略和预案，降低技术风险对产品的影响。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评估技术可行性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通过用户调研、数据分析等方式，明确用户需求及痛点。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确定用户需求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根据用户需求，设计产品的任务流程，包括操作步骤、页面跳转等。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设计任务流程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遵循一致性、可用性等原则，制定交互设计规范，确保用户在使用过程中能够轻松上手。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制定交互规范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设计交互流程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根据产品定位和目标用户群体，选择合适的设计语言，如扁平化、拟物化等。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确定设计语言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规定产品的色彩搭配、字体选择、图标设计等视觉元素，确保设计风格统一。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制定视觉规范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规定产品的动效设计原则，如加载动画、转场动画等，提升用户体验。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制定动效规范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制定设计规范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简化操作流程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通过优化任务流程、减少操作步骤等方式，降低用户使用难度。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强化用户反馈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设置明显的反馈机制，如操作提示、错误提示等，让用户随时了解操作结果。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根据用户偏好和历史行为，提供个性化的推荐和服务，提高用户满意度。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https://d.book118.com/368106133071006036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2024-09-15T21:36:31.026</cp:lastPrinted>
  <dcterms:created xsi:type="dcterms:W3CDTF">2024-09-15T13:36:31Z</dcterms:created>
  <dcterms:modified xsi:type="dcterms:W3CDTF">2024-09-15T13:36:33Z</dcterms:modified>
</cp:coreProperties>
</file>