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FFF499-9209-48C4-91BF-5BD643D24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3F0A4-C4D3-4C47-9DB8-D578A7850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F18EFC-0381-473D-B841-C339D22BC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08E731-74B4-4729-8AF7-22D8BA0570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F9663C-6AE5-4204-B528-62A02C450B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64BCA9-5354-4DDF-8201-8F2DD059BD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CC7EFC-CCA5-4974-92C0-B07FBEDCB4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90416A-17DD-4578-9427-A60E88A4C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4E011-70CD-4A03-8B25-6A414E6FAE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03127C-0D4F-406B-BBCE-7F1725920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3A190-D900-4909-8218-4FC18914A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10075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大数据可视化管控平台系统的用户洞察与理解</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2024-01-17</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大数据可视化管控平台系统概述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用户洞察方法与技术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用户理解策略与实践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案例分析：某电商平台的用户洞察与理解实践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信息化时代的数据爆炸</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随着互联网、物联网等技术的快速发展，数据呈现爆炸式增长，如何有效管理和利用这些数据成为企业和组织面临的重要挑战。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大数据可视化管控平台系统的兴起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为了应对数据管理和分析的复杂性，大数据可视化管控平台系统应运而生，它能够帮助用户更好地理解和洞察数据，为决策提供支持。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用户洞察与理解的重要性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在大数据可视化管控平台系统的设计和使用过程中，深入了解用户的需求、习惯和行为模式至关重要，这有助于提高系统的可用性和用户体验，进而提升数据分析和决策的效率。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研究目的：本文旨在探讨大数据可视化管控平台系统用户洞察与理解的方法和实践，分析用户的需求和行为特点，为系统的优化和个性化设计提供参考。</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研究任务</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调查和分析大数据可视化管控平台系统用户的基本特征和使用习惯；</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探究用户对大数据可视化管控平台系统的需求和期望；</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分析用户在大数据可视化管控平台系统使用过程中的行为模式和交互方式；</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基于用户洞察和理解，提出大数据可视化管控平台系统的优化和个性化设计建议。</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大数据可视化管控平台系统概述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744" r="1274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大数据可视化管控平台系统通常采用分布式架构，包括数据采集、存储、处理、分析和可视化等多个模块。</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整体架构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系统的核心功能包括数据采集与整合、数据存储与管理、数据处理与分析、数据可视化与交互等。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核心功能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系统架构应具有良好的扩展性，能够支持海量数据的处理和分析，同时方便后续的功能扩展和升级。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扩展性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6750" r="2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系统应关注数据质量，通过数据校验、异常值处理等手段提高数据的准确性和可靠性。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数据来源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大数据可视化管控平台系统的数据来源广泛，包括企业内部数据、互联网数据、物联网数据等。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系统应具备强大的数据处理能力，包括数据清洗、整合、转换、挖掘等，以支持后续的数据分析和可视化。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交互功能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系统应具备交互功能，允许用户通过界面操作进行数据查询、筛选、分析等操作，提高用户体验和数据分析效率。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分析工具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系统应提供多种分析工具，如数据挖掘算法、统计分析方法等，以支持用户进行深入的数据分析和挖掘。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可视化展示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大数据可视化管控平台系统应提供丰富的可视化展示手段，如图表、图像、动画等，以直观呈现数据和分析结果。</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可视化展示与分析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用户洞察方法与技术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数据收集</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通过多渠道、多来源收集用户数据，包括基本信息、行为数据、兴趣偏好等。</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特征提取与标签化</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从数据中提取关键特征，对用户进行标签化，形成用户画像。</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数据清洗与整合</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对数据进行清洗、去重、整合，确保数据的准确性和一致性。</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画像更新与优化</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随着数据的不断积累和用户行为的变化，定期更新和优化用户画像。</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用户画像构建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基于用户行为分析的结果，预测用户未来的行为，为用户提供个性化的推荐和服务。</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对行为数据进行建模，分析用户行为的规律和特点。</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记录用户在平台上的各种行为，如点击、浏览、购买等。</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追踪用户在平台上的行为路径，了解用户的需求和兴趣。</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行为数据建模</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行为数据收集</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用户路径分析</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行为预测与推荐</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数据挖掘与预测</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数据预处理</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对数据进行预处理，包括数据清洗、转换、降维等。</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预测模型构建</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基于数据挖掘的结果，构建预测模型，预测用户的未来行为或需求。</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数据挖掘算法</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应用数据挖掘算法，如分类、聚类、关联规则挖掘等，发现数据中的潜在规律和模式。</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模型评估与优化</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对预测模型进行评估和优化，提高模型的准确性和稳定性。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https://d.book118.com/368110075113006030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2024-09-07T07:11:53.749</cp:lastPrinted>
  <dcterms:created xsi:type="dcterms:W3CDTF">2024-09-06T23:11:53Z</dcterms:created>
  <dcterms:modified xsi:type="dcterms:W3CDTF">2024-09-06T23:11:55Z</dcterms:modified>
</cp:coreProperties>
</file>