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253ED-B469-4A87-81BB-F8DC58E4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2E955-58A8-4713-B51A-3C0291E4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D653D-7314-45B2-9304-DDA048C7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03C79-54B5-44E3-A23F-61F5F5B49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5094C-10CE-493A-8A2C-3753567E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F4E99-8363-4E56-935F-648840A6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CA843-E418-486B-96C3-9029C6682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182F7-B055-4BFE-A1C1-8C177A642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36621-F1B7-411A-8BDC-73D21DA27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181B7-3A83-494F-A72F-3F6E828A5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10DF6-D5D6-4342-BC3F-E77AEF3C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1000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许凯戴眼镜采购计划书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许凯戴眼镜的需求分析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许凯戴眼镜的采购策略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许凯戴眼镜的供应商选择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许凯戴眼镜的采购合同管理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许凯戴眼镜的采购风险控制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7" r="171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847" r="138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为许凯提供适合他脸型和需求的眼镜，提升其时尚感和个人魅力。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许凯作为一名演员和时尚偶像，对外在形象有较高要求，合适的眼镜能够为其形象加分。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380" b="19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合适的眼镜能够提升许凯的公众形象，增强其演艺事业的发展潜力。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通过精心挑选眼镜，展现许凯的个性特点和时尚品味，同时为粉丝和观众带来更好的视觉享受。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采购计划的重要性和意义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许凯戴眼镜的需求分析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许凯目前没有适合的眼镜，需要重新配一副。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许凯的旧眼镜已经使用多年，需要更换。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许凯的眼镜款式过时，不符合当前时尚潮流。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许凯戴眼镜的现状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许凯需要一副舒适度高的眼镜，以确保长时间佩戴不会感到不适。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款式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许凯希望眼镜款式时尚、简约，能够展现出自己的个性。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许凯更倾向于选择轻盈、耐用的材质，以确保眼镜的质量和耐用性。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许凯戴眼镜的需求特点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77" r="157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许凯戴眼镜的需求预测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考虑到许凯的工作和生活需求，他可能需要一副多功能的眼镜，如防蓝光、抗紫外线等特殊功能的眼镜。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根据许凯的需求特点，预测未来一段时间内他可能会选择更加时尚、简约的款式，同时注重舒适度和材质质量。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许凯戴眼镜的采购策略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以许凯的实际需求为出发点，确保采购的眼镜能满足他的日常使用和特殊需求。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质量优先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在满足基本需求的前提下，优先考虑眼镜的质量和耐用性。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合理控制采购成本，避免不必要的浪费。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考虑到许凯可能的变化需求，采购策略应具有一定的灵活性。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采购策略的制定原则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对眼镜市场进行深入调研，了解各种眼镜的品牌、价格、性能等信息。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详细分析许凯对眼镜的具体需求，如款式、功能、使用场合等。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根据市场调研和需求分析，选择合适的供应商和产品。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制定合理的采购预算，确保在预算范围内完成采购任务。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https://d.book118.com/368111000020006032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2024-09-09T10:29:18.386</cp:lastPrinted>
  <dcterms:created xsi:type="dcterms:W3CDTF">2024-09-09T02:29:18Z</dcterms:created>
  <dcterms:modified xsi:type="dcterms:W3CDTF">2024-09-09T02:29:20Z</dcterms:modified>
</cp:coreProperties>
</file>