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FE5C6-039B-423A-B0AE-DB145B470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D4B23-6E66-43FA-A77E-9014167FB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8F103-21EF-4035-A31C-363C9711A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382C1-6E13-4D24-B7C6-09A48A7ED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F60F3E-8230-4D54-8217-1B6B12D45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F92066-4A4A-4C2F-A994-9D87D86A9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E0E11D-6276-4556-90DF-E36A786E8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2D745-64AE-40BA-ADEA-191B1A2FA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7338D-61EC-4C77-8F64-F40D24CE3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7DCFC-3E99-470F-A4AB-3A5DC2F43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52175-98A6-46AA-AB2C-5EC98A544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11116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思维导图多面性发散性的思维工具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思维导图的制作方法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思维导图在个人学习中的应用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思维导图在团队协作中的应用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思维导图在教育与培训中的应用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思维导图在企业管理中的应用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348" b="183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提高思考效率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通过图形化呈现思考过程，减少重复和遗漏。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增强记忆力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可视化学习材料，提高记忆力和信息提取能力。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多人共同参与制作思维导图，提高沟通效率。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对初学者不友好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需要一定时间适应和学习使用方法。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信息过载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如果过度使用思维导图，可能导致信息过载和注意力分散。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83" r="2308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局限性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思维导图的制作方法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完善思维导图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根据需要添加更多分支和细节，使用不同颜色和符号突出重点。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添加关键词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在每个分支上写下与该主题相关的关键词或短语。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绘制分支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从中心主题出发，画出各个分支，每个分支代表一个主要概念或主题。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准备纸笔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选择一张空白纸，准备不同颜色的笔。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确定中心主题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在纸的中央写下或画上中心主题。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手绘思维导图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https://d.book118.com/368111116017006027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2024-09-04T18:14:28.946</cp:lastPrinted>
  <dcterms:created xsi:type="dcterms:W3CDTF">2024-09-04T10:14:28Z</dcterms:created>
  <dcterms:modified xsi:type="dcterms:W3CDTF">2024-09-04T10:14:30Z</dcterms:modified>
</cp:coreProperties>
</file>