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F665A-DC3C-48F3-8827-89CA21C21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190B0-B00D-4158-AD84-8651570D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45AB1-4302-4A81-8EB6-5C4DE871A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8CB5E-521E-4BB8-B04B-20E15C1FA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4DC53-9E23-4047-AB8D-7E16AFAF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35250-5714-4333-9DA7-639BD396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1605B7-0CB0-4E54-B977-E55E83E5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101A5-5942-4663-B460-9546EB187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8CA6C-9537-4432-A381-8E834487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17566-5A05-44D9-B4D6-3B98197B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75DDA-6884-4679-8C65-9AD2C5412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2100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门急诊就医费用统计研究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门急诊就医费用现状分析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门急诊就医费用影响因素分析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门急诊就医费用统计方法探讨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门急诊就医费用优化建议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58" r="18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随着医疗改革的深入推进，门急诊就医费用统计研究对于优化医疗资源配置、提高医疗服务效率具有重要意义。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门急诊就医费用是患者最为关注的医疗问题之一，对其进行深入研究有助于揭示医疗费用构成及影响因素，为政策制定者提供决策依据。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通过对门急诊就医费用的统计分析，揭示费用构成、影响因素及地区差异，为优化医疗资源配置、降低患者负担提供政策建议。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本研究将覆盖全国范围内的门急诊就医费用，包括不同地区、不同医院等级、不同科室的费用情况。同时，将对费用构成进行深入剖析，如药品费、检查费、治疗费等。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门急诊就医费用现状分析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如注射费、输液费、材料费等。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患者购买治疗所需药品的费用，包括西药、中药等。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患者进行各项医学检查所需支付的费用，如血液检查、影像学检查等。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患者就医的首要费用，通常根据医生职称和医院等级设定不同标准。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医生为患者提供诊疗服务的费用，包括病情诊断、治疗方案制定等。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费用构成及特点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不同地区的经济发展水平、医疗资源分布等因素导致门急诊就医费用存在显著差异。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医院等级差异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不同等级的医院在设备配置、医生水平、服务质量等方面存在差异，因此门急诊就医费用也有所不同。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诊疗科目差异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不同诊疗科目的门急诊就医费用也存在差异，如复杂疾病和罕见病的诊疗费用通常较高。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不同地区和医院费用差异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自付比例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患者在门急诊就医过程中需要自己承担的费用比例，不同地区和医院自付比例存在差异。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医保支付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医保基金对患者门急诊就医费用的支付情况，包括支付比例、支付限额等。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患者经济压力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高额的门急诊就医费用可能给患者带来经济压力，影响患者的就医选择和治疗效果。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患者负担情况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门急诊就医费用影响因素分析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检查费用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检查费用包括各种化验、影像等诊断性检查，不同医院和地区的检查费用差异较大。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治疗费用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治疗费用包括手术、输液、理疗等治疗手段的费用，与患者的病情和治疗方案密切相关。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药品价格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药品费用是门急诊就医费用的重要组成部分，药品价格的高低直接影响患者就医费用。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医疗服务价格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报销比例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医保政策规定了不同医疗项目和药品的报销比例，报销比例的高低直接影响患者的自付费用。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医保政策规定了可以报销的医疗项目和药品范围，超出范围的项目和药品需要患者自费。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起付线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医保政策设置了起付线，起付线以下的医疗费用由患者自付，起付线以上的费用按比例报销。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35" r="63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就医时机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患者选择在病情较轻时就医，其医疗费用相对较低；若病情严重或复杂，则医疗费用会相应增加。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患者选择不同级别和类型的医疗机构就医，其医疗费用也会有所不同。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就医次数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患者的就医次数越多，其医疗费用也相应增加。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患者就医行为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https://d.book118.com/368112100127006044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2024-09-25T03:25:42.522</cp:lastPrinted>
  <dcterms:created xsi:type="dcterms:W3CDTF">2024-09-24T19:25:42Z</dcterms:created>
  <dcterms:modified xsi:type="dcterms:W3CDTF">2024-09-24T19:25:44Z</dcterms:modified>
</cp:coreProperties>
</file>