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72859C-E8B5-4C5F-8D5A-0F7C0AF6A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776687-30E0-4483-9ADA-C53C74B6B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A68661-F084-43E5-920C-6BE458939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762ED3-990C-4642-8B48-C1E91DD52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1B5F4A-B2D6-417E-B720-C09BFC00E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BDC0C4-780E-4D89-993B-0D4A401560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9B4BF8-A756-48C5-9E1B-09C496EE1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B62786-4DC5-40BD-BA06-4C242DAEC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0D5CE4-C1C2-4882-A522-7F0CB3E94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EB7C86-5B1E-4580-A284-3D2DD7071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8AA0FA-6263-4B79-ADD0-5D943BC91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11212611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前期专员半年工作总结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工作概述与背景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项目前期准备工作回顾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政策法规理解与应对措施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市场调研与竞争对手分析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客户关系建立与维护回顾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存在问题总结与改进方向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工作概述与背景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负责项目启动前的各项准备工作，包括资料收集、整理、分析，确保项目顺利启动。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与相关部门沟通协调，明确项目需求和目标，为项目团队提供有力支持。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参与项目计划制定，对项目进度、质量、成本等方面进行有效控制。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前期专员的工作对于项目整体进展具有重要影响，是项目成功的关键因素之一。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前期专员职责及重要性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33" r="18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半年内工作环境变化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公司业务规模扩大，前期专员需要承担更多的项目前期工作，工作压力增加。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公司内部管理流程优化，前期工作流程也相应调整，提高了工作效率。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行业竞争加剧，对前期专员的专业素质和能力要求更高，需要不断提升自身能力。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积极参与团队讨论和会议，提出建设性意见和建议，为团队决策提供支持。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在团队协作中注重分工合作，充分发挥个人优势，提高团队整体绩效。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4160" b="4160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与项目团队成员保持良好沟通，及时传递项目信息和需求，确保项目进度顺利。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团队协作与沟通情况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项目前期准备工作回顾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协助项目经理完成立项申请报告，明确项目目标、范围、预期成果及风险评估。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立项申请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可行性研究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参与项目可行性研究工作，收集相关市场、技术、经济等方面的资料，对项目可行性进行深入分析。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为项目决策提供可行性研究报告，为公司高层提供决策依据。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项目立项及可行性研究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负责收集目标地块的规划条件、地理位置、周边配套等信息，为项目选址提供依据。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土地信息收集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协助完成土地价值评估工作，分析土地成本及潜在价值。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土地评估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参与土地交易过程，包括与政府部门沟通、竞拍、签订土地出让合同等。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土地交易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土地使用权获取过程梳理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熟悉并掌握项目地块的规划设计条件，如容积率、建筑密度、绿地率等。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规划设计条件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协助设计师完成项目规划设计方案，确保方案符合规划设计条件及市场需求。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方案设计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参与规划设计方案评审工作，与相关部门沟通协调，确保方案顺利通过审批。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方案评审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规划设计条件及方案评审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制定并执行项目成本控制策略，通过合理采购、优化施工等方式降低项目成本。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预算编制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根据项目规划设计方案及市场行情，协助完成预算编制工作，明确项目总投资及各分项投资。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动态监控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对项目投资进行动态监控，及时发现并解决成本超支问题，确保项目投资控制在预算范围内。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2500" b="125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预算编制与成本控制策略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政策法规理解与应对措施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房地产税收政策变化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涉及房产税、土地增值税等税种的改革和调整，对企业税负和盈利状况产生影响。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土地使用权政策调整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针对土地使用权出让、转让等环节的政策调整，对企业获取土地资源和项目推进产生直接影响。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房地产市场调控政策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政府出台的限购、限贷等调控政策，对市场需求和房价走势产生显著影响。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房地产行业政策法规变动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项目推进受阻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受土地使用权政策调整影响，部分项目因无法及时获取土地资源而推进受阻。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市场需求波动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房地产市场调控政策导致市场需求波动，企业需灵活调整销售策略以适应市场变化。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税负压力增加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房地产税收政策变化可能增加企业税负压力，对盈利状况造成一定影响。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政策法规对企业影响分析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https://d.book118.com/368112126117006046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2024-09-27T18:33:41.230</cp:lastPrinted>
  <dcterms:created xsi:type="dcterms:W3CDTF">2024-09-27T10:33:41Z</dcterms:created>
  <dcterms:modified xsi:type="dcterms:W3CDTF">2024-09-27T10:33:43Z</dcterms:modified>
</cp:coreProperties>
</file>