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33F1B-F4D1-440C-A3D6-7B05E2D9E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D8392-ED01-4EA2-B33A-FD820837F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DAFDA-E128-4292-8EC2-BCC2ED5A2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B1D32-3CF8-4D19-9152-E9171EA32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B4C535-837F-410D-A5E2-140884E4F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A72B07-F104-4B92-9E53-FD10FF0BF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00C4D1-DC40-44C5-94D6-7A8664A08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DE8E5-2D0D-4EE2-B988-A71D39AD0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42E27-442C-4E57-8E83-01D693B0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15B8C-5A34-450B-BDF7-750AEA54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338A1-649A-4E19-A367-DCEF57409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313101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《无机化学的发展》ppt课件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无机化学的起源与早期发展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无机化学的重大发现与突破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无机化学的应用领域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现代无机化学的发展趋势与挑战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无机化学的未来展望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无机化学的起源与早期发展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879" b="23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古代的炼金术士通过实验探索将金属转化为黄金的方法，这些实践为无机化学的发展奠定了基础。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18世纪初，燃素理论的出现解释了燃烧现象，推动了气体化学和酸碱理论的发展。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无机化学的起源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燃素理论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古代炼金术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元素周期表的建立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19世纪中期，门捷列夫提出了元素周期表，将元素按照原子量和性质进行分类，为无机化学的体系化发展做出了贡献。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无机化合物的合成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随着实验室技术的进步，越来越多的无机化合物被合成出来，丰富了无机化学的物质基础。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早期的无机化学发展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无机化学在工业生产中发挥着重要作用，如金属冶炼、化工原料的生产等。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无机化学在处理工业废水、废气中发挥作用，为环境保护做出了贡献。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无机化学与生活的关系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无机化学的重大发现与突破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元素周期表是化学学科中最重要的工具之一，它揭示了元素之间的内在联系和规律，为无机化学的发展奠定了基础。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1869年，俄国化学家门捷列夫提出了元素周期表，将元素按照原子量和性质进行分类和排列，揭示了元素之间的内在联系和规律。这一发现为无机化学的发展提供了重要的理论支持，使得人们对元素性质和反应机制有了更深入的认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元素周期表的发现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在无机化学的发展过程中，许多重大的实验发现为学科的发展做出了重要贡献。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19世纪末和20世纪初，人们通过实验发现了放射性元素和放射性同位素，揭示了元素的内部结构和变化机制。此外，人们还通过实验发现了许多重要的无机化合物和反应，如硫酸、硝酸、氯化氢等。这些发现不仅推动了无机化学的发展，也为其他学科的发展提供了重要的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无机化学中的重大实验发现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随着实验的深入和数据的积累，人们开始尝试建立无机化学的理论体系。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量子力学和分子轨道理论等理论工具的引入和发展，为无机化学提供了更深入的理论支持。这些理论工具能够解释元素的电子结构和反应机制，为人们认识和理解无机化学的本质提供了重要的帮助。同时，这些理论工具也为其他学科的发展提供了重要的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无机化学理论的发展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无机化学的应用领域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https://d.book118.com/368113131011006027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2024-09-04T16:09:35.003</cp:lastPrinted>
  <dcterms:created xsi:type="dcterms:W3CDTF">2024-09-04T08:09:35Z</dcterms:created>
  <dcterms:modified xsi:type="dcterms:W3CDTF">2024-09-04T08:09:36Z</dcterms:modified>
</cp:coreProperties>
</file>