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4748A0-C9E2-425B-A7C4-BC36679CE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0837A2-D18F-4DD6-8D2D-CBB529540A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EFE0AB-C6B4-4AD8-B488-169ECFC4F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56A649-0613-4FD0-A44E-96FC77F9A2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AE46CA-FDB0-479A-8208-2E278FEDAA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A0E4EB-E9F6-4DB2-9EBC-10ADC4FCB2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8AEF56-010C-44DC-BE66-F44E4AD26D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E44AA9-C0C4-4B10-969D-A27BDF8A55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0BA0D5-7AE4-4DA6-B8C8-B7CCFB2E7E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1E1530-8756-4468-A861-04D51603C5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83A568-88D9-4D4E-8C6B-1AB8A3FC9B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11406514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新生儿护理手册ppt课件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新生儿护理基础知识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新生儿日常护理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新生儿常见疾病及处理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新生儿安全与急救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新生儿早期教育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新生儿护理基础知识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新生儿体温调节中枢尚未发育完全，需要注意保暖，避免体温过高或过低。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体温调节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新生儿呼吸浅快，需要注意观察呼吸频率和节律，防止窒息和呼吸窘迫综合征。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新生儿胃容量较小，消化酶活性较低，需要注意喂养量和间隔时间，避免过度喂养和消化不良。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新生儿免疫系统尚未完全成熟，需要注意预防感染，保持皮肤清洁和口腔卫生。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免疫系统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8218" r="18218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新生儿生理特点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快速生长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新生儿处于快速生长阶段，需要充足的营养和睡眠，促进身体发育。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神经发育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新生儿神经元连接数量快速增加，需要通过感知和运动活动刺激大脑发育。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情感发展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新生儿开始出现情感反应，需要与父母建立亲密关系，促进情感和社会化发展。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新生儿生长发育特点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新生儿最理想的食品是母乳，能够提供全面的营养和免疫保护。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配方奶喂养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无法母乳喂养时，可以选择合适的配方奶，但需注意营养均衡和卫生安全。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维生素补充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新生儿需要补充维生素D，以促进骨骼发育和预防佝偻病。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矿物质补充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根据医生建议，可以适当补充铁、钙等矿物质，以满足生长发育需求。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新生儿营养需求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新生儿日常护理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989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8971" y="2499066"/>
            <a:ext cx="2092425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614704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14704" y="2499066"/>
            <a:ext cx="2146861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430437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30437" y="2499066"/>
            <a:ext cx="2146861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92461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246171" y="2499066"/>
            <a:ext cx="2146861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4340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母乳是新生儿最理想的食品，含有丰富的营养物质和免疫活性物质，有助于提高宝宝的免疫力。</a:t>
            </a:r>
            <a:endParaRPr lang="en-US" sz="1100"/>
          </a:p>
        </p:txBody>
      </p:sp>
      <p:sp>
        <p:nvSpPr>
          <p:cNvPr id="11" name="TextBox 11"/>
          <p:cNvSpPr txBox="1"/>
          <p:nvPr/>
        </p:nvSpPr>
        <p:spPr>
          <a:xfrm>
            <a:off x="704340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10548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如果无法进行母乳喂养，可以使用配方奶进行人工喂养。在选择配方奶时，应选择适合新生儿的配方奶，并注意正确的冲泡方法和喂养量。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3510548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人工喂养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430437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新生儿需要频繁进食，通常每2-3小时就需要喂食一次。随着宝宝的成长，喂食频率会逐渐降低。</a:t>
            </a:r>
            <a:endParaRPr lang="en-US" sz="1100"/>
          </a:p>
        </p:txBody>
      </p:sp>
      <p:sp>
        <p:nvSpPr>
          <p:cNvPr id="15" name="TextBox 15"/>
          <p:cNvSpPr txBox="1"/>
          <p:nvPr/>
        </p:nvSpPr>
        <p:spPr>
          <a:xfrm>
            <a:off x="6430437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喂养频率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246171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新生儿的喂食量因人而异，需要根据宝宝的体重、生长情况和食欲进行调整。一般来说，新生儿每天需要喝6-8次奶，每次的奶量在60-150毫升之间。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9246171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喂食量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喂养护理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睡眠护理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睡眠环境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新生儿的睡眠环境应该安静、舒适、温暖，并且尽量避免外界的干扰。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睡眠姿势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新生儿应该采用仰卧位睡觉，以降低猝死的风险。家长可以在宝宝的耳边轻轻地说话或播放一些轻柔的音乐，以帮助宝宝入睡。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睡眠时间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新生儿每天需要睡16-20小时，随着年龄的增长，睡眠时间会逐渐减少。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规律作息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家长可以帮助宝宝建立规律的作息时间，让宝宝在白天保持清醒状态，晚上保持睡眠状态。这样可以有助于宝宝的生长发育。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新生儿皮肤娇嫩，容易受伤，家长应该注意清洁和保湿。在给宝宝洗澡时，应该使用温和的婴儿沐浴露和无刺激性的婴儿护肤品。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皮肤护理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新生儿脐带需要保持干燥和清洁，家长应该定期消毒和更换脐带布。在宝宝洗澡时，应该避免脐带接触到水。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脐带护理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新生儿口腔黏膜娇嫩，家长应该使用棉签或纱布轻轻擦拭宝宝的牙龈和舌头。在宝宝长牙后，可以使用柔软的婴儿牙刷进行刷牙。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卫生护理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新生儿常见疾病及处理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https://d.book118.com/368114065141006037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2024-09-18T01:22:56.009</cp:lastPrinted>
  <dcterms:created xsi:type="dcterms:W3CDTF">2024-09-17T17:22:56Z</dcterms:created>
  <dcterms:modified xsi:type="dcterms:W3CDTF">2024-09-17T17:22:58Z</dcterms:modified>
</cp:coreProperties>
</file>