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AC45B22-B727-40EB-9A2E-FE39133158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AE0DDB-647D-4EC2-A860-71A3D9E78B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5C948EB-70F8-475A-A176-E3E56BD008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D59DE6-A07D-41A9-94F6-ABDCAB597A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910F908-6640-4484-8826-253277C902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3220A7E-1788-49A0-A826-59C748D3EE6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E5DFABB-894C-443A-AFFC-0FCB494EDA7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29DA59-E92F-4DFF-A9E6-063FE24D10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F293E98-707D-4C83-ABEB-AEB643F5E0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4B0B90-3031-46B2-929F-0ABCA54160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51DF02-3AC2-43C1-B3BF-8280EDE7A9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8114110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领导者在商贸仓储企业安全生产中的角色与责任</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商贸仓储企业安全生产现状及挑战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领导者在安全生产中的角色定位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领导者在安全生产中的责任担当</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领导者如何发挥在安全生产中的作用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领导者是企业的核心，他们对安全生产的重视和投入直接影响到企业的安全状况和员工的安全意识。</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强调领导者在商贸仓储企业安全生产中的关键作用</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近年来，商贸仓储行业安全事故频发，给人民生命财产安全带来严重威胁，领导者的责任更加重大。</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应对当前商贸仓储行业安全生产的严峻形势</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领导者负责制定企业的安全生产方针政策，并确保其得到有效执行，为企业的安全生产提供制度保障。</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制定和执行安全生产方针政策</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领导者通过自身的言行和企业的宣传教育，营造全员参与的安全生产文化，提高员工的安全意识和操作技能。</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营造安全生产文化</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领导者应定期组织对企业的安全生产状况进行检查和评估，及时发现和消除安全隐患，确保企业安全运营。</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组织和实施安全检查与评估</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在发生突发事件或危机时，领导者应迅速启动应急预案，组织救援和处置工作，最大限度地减少损失和影响。</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应对突发事件和危机管理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领导者在安全生产中的重要性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商贸仓储企业安全生产现状及挑战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安全意识薄弱</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部分商贸仓储企业存在安全意识不强的问题，员工对安全操作规程不熟悉，容易引发安全事故。</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安全设施不完善</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一些企业在安全设施方面投入不足，如消防设备、安全警示标识等配备不齐全或不符合规范要求。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安全管理制度不健全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部分企业缺乏完善的安全管理制度，或者制度执行不力，导致安全隐患无法及时发现和整改。</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安全生产现状分析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多元化经营带来的风险</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商贸仓储企业往往涉及多种商品和物资的储存和运输，不同商品的安全管理要求各异，增加了安全管理的难度和复杂性。</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随着科技的不断进步，智能化、自动化技术在商贸仓储领域的应用日益广泛，如何确保新技术应用过程中的安全可控是面临的挑战之一。</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商贸仓储企业作为供应链的重要环节，需要与上下游企业紧密合作，共同维护供应链的安全稳定。如何实现供应链协同过程中的安全管理是亟待解决的问题。</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商贸仓储企业在应对自然灾害、事故灾难等突发事件时，需要具备快速响应和有效处置的能力。如何提升企业的应急管理能力是面临的挑战之一。</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智能化、自动化技术的应用</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供应链协同与安全</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应对突发事件的能力</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面临的挑战与问题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领导者在安全生产中的角色定位</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制定全面的安全生产政策</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领导者应负责制定全面的安全生产政策，明确企业的安全目标、原则、措施和责任，确保政策符合国家法律法规和行业标准。</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推动政策落实</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领导者需积极推动安全政策的执行，确保各级管理人员和员工充分理解并遵循政策要求，形成全员参与的安全生产格局。</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定期评估与调整</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领导者应定期评估安全政策的执行效果，针对存在的问题及时调整政策，确保政策始终与企业的实际情况和发展需求相匹配。</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制定并执行安全政策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领导者应积极倡导安全理念，强调安全生产的重要性，引导员工树立正确的安全价值观和行为准则。</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倡导安全理念</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领导者应组织开展定期的安全培训和教育活动，提高员工的安全意识和技能水平，确保员工具备应对安全风险的能力。</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开展安全培训与教育</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领导者应鼓励员工积极参与企业的安全生产工作，建立员工安全提案和建议的反馈机制，激发员工对安全生产的责任感和归属感。</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鼓励员工参与</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营造安全文化氛围</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458" r="5458"/>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领导者应建立健全的安全生产监督机制，明确各级监督人员的职责和权力，确保监督工作的有效实施。</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建立健全监督机制</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领导者应定期组织对企业的安全生产工作进行检查，及时发现和纠正存在的安全隐患和问题，确保企业的安全生产状态持续稳定。</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定期开展安全检查</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对于发生的安全事故和违规行为，领导者应严格追究相关人员的责任，依法依规进行处理，形成有效的惩戒和警示作用。</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严格追究责任</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监督与检查安全生产工作</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https://d.book118.com/368114110015006032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2024-09-09T09:16:55.795</cp:lastPrinted>
  <dcterms:created xsi:type="dcterms:W3CDTF">2024-09-09T01:16:55Z</dcterms:created>
  <dcterms:modified xsi:type="dcterms:W3CDTF">2024-09-09T01:16:57Z</dcterms:modified>
</cp:coreProperties>
</file>