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76F6-5E23-428D-A5F1-28766F81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0EFCD-6762-416E-B58B-CD5D66E28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C4F83-3132-460C-A69E-D64F4CE8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D4ED9-D82A-4B71-B685-E9603E7E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9E0CC-080D-43A0-88B7-CBE74DD5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BF43E-4D9F-4FCF-80FF-F70ED363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1D770F-E9BA-4B4A-AF2B-A66B842C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AF59-1DF4-48D1-A417-9440E1B3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3271A-FF5E-4901-A198-F59DD0FF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54CB1-71DF-4C71-8CFF-28EFC178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63C67-B60F-40EC-B409-517E8379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14140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湖南省境外安全知识讲座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境外安全基础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湖南省境外安全须知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应对突发情况的技巧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湖南省境外安全知识讲座旨在提高公民的境外安全意识和应对能力，减少安全风险和事故的发生。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随着全球化的发展和人民生活水平的提高，越来越多的中国公民选择出境旅游、留学、工作或商务活动。然而，境外安全问题也日益凸显，需要引起广泛关注和重视。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本讲座旨在为公民提供实用的境外安全知识和技能，帮助他们更好地应对境外安全风险，保障自身安全。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讲座内容概述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目的地安全须知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针对不同国家和地区，介绍当地的安全风险和应对措施，以及与中国驻当地使领馆的联系方法。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出境前准备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讲解如何做好出境前的准备工作，包括护照、签证、保险、外汇等注意事项。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境外安全形势分析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介绍全球及湖南省周边地区的境外安全形势，分析常见安全风险和威胁。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讲解在境外遇到紧急情况时的处理方法和求助途径，如遭遇盗窃、抢劫、交通事故等。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心理健康与文化适应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关注出境人员的心理健康和文化适应问题，提供相应的心理支持和建议。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境外安全基础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在境外旅行时，应了解并遵守当地法律法规，尊重当地风俗习惯。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遵守当地法律法规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防范诈骗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尽量避免成为犯罪分子的目标，尽量不显露财富，不张扬。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警惕各种诈骗行为，如假冒警察、假冒导游等。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旅行安全常识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在出行前应了解目的地的安全形势，避免前往危险地区。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了解当地安全形势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了解目的地的自然灾害风险，并采取相应的防范措施。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注意防范自然灾害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尽量不在夜间单独出行，如需出行应选择安全的交通方式。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避免夜间出行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目的地安全知识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购买旅游保险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购买旅游保险以应对突发情况。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提前了解目的地文化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了解目的地的文化、风俗习惯，以避免不必要的误会或冲突。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办理护照和签证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确保护照有效，提前办理好所需的签证。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行前准备事项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湖南省境外安全须知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湖南省部分地区存在疟疾、登革热等传染病风险，需注意防范。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湖南省位于地震带，易发生地震、滑坡、泥石流等自然灾害。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部分国家存在治安问题，需注意个人财物安全和防范抢劫等犯罪行为。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湖南省特有安全风险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提前了解目的地情况，准备好必要的旅行证件和保险，遵守当地法律和规定。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注意租用车辆的保养状况，遵守当地交通规则，确保行车安全。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保管好个人财物，避免在公共场合暴露贵重物品，防范盗窃行为。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防范盗窃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湖南省境外旅游安全提示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湖南省境外紧急联系方式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中国驻当地使领馆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在遇到紧急情况时，可以联系中国驻当地使领馆寻求帮助。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当地紧急电话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了解当地的紧急电话，如报警、急救等，以便在遇到紧急情况时迅速求助。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旅行公司紧急联系方式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如果参加旅行团，应了解旅行公司的紧急联系方式，以便在需要时联系。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https://d.book118.com/368114140123006037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2024-09-17T19:16:39.207</cp:lastPrinted>
  <dcterms:created xsi:type="dcterms:W3CDTF">2024-09-17T11:16:39Z</dcterms:created>
  <dcterms:modified xsi:type="dcterms:W3CDTF">2024-09-17T11:16:41Z</dcterms:modified>
</cp:coreProperties>
</file>