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36573-E94C-4EE4-8B6A-D27BDE92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17A15-A473-4E49-AB9D-DC0F80BF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B01E9-FC47-41B7-B46D-4853F30C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F77BE-F204-4AE4-81EE-A5781ED81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1EB1D-F9F6-41F2-BB7C-5B697293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41B9A-22FA-40A6-B039-DFD999CF6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C0758-F89C-491E-A28A-CA6EF793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3541C-7D54-4D12-BC7C-340FF6445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E5B3A-4366-48DC-811F-D0CA3B96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8C7F-F3C6-4F61-8599-AB878347A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7D0ED-7E67-4B4D-8087-E393D451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5002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地理知识讲座活动总结报告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活动影响和意义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50" r="25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随着社会的发展，地理知识在日常生活和工作中越来越重要。为了提高公众对地理的认识和兴趣，我们组织了这次地理知识讲座活动。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当前，许多人对地理知识存在误解和缺乏了解，这在一定程度上影响了他们的生活和职业发展。因此，我们希望通过这次讲座活动，帮助大家纠正误解，提高地理素养。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传播正确的地理知识，帮助公众建立科学的地理观念。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提高公众对地理的兴趣和关注度，促进地理学科的发展。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通过讲座活动，增进公众对地理的了解，为他们的生活和职业发展提供帮助。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XXX大学XXX教室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《地球的奥秘与地理的魅力》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李教授，地理学博士，拥有多年地理教育经验和研究成果，曾多次获得国家级教学奖项。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讲师介绍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讲座主题和讲师介绍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讲座流程安排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介绍活动背景、目的和讲师。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李教授围绕地球的奥秘与地理的魅力展开深入讲解。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观众提问，李教授进行解答。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感谢李教授的精彩演讲，鼓励观众继续关注地理知识。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结束致辞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在互动环节中，观众积极参与提问，涉及主题演讲中的知识点和实际应用。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观众提问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李教授耐心解答观众提出的问题，并给出详细的解释和建议。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互动环节和问题解答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https://d.book118.com/368115002037006025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2024-09-01T20:37:50.846</cp:lastPrinted>
  <dcterms:created xsi:type="dcterms:W3CDTF">2024-09-01T12:37:50Z</dcterms:created>
  <dcterms:modified xsi:type="dcterms:W3CDTF">2024-09-01T12:37:52Z</dcterms:modified>
</cp:coreProperties>
</file>