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0E52BE-558D-4385-BEA1-63A4CAEE6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C11572-2904-4475-AF4F-1FAE09A60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275425-061A-4986-A267-C0E0451D4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1E259A-F471-4C59-B78E-61829B474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958AF4-2A59-443A-B951-2F4C982FD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6E5B38-58E6-4177-83AC-0283B2F10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452D1C-10DE-4970-8C28-471A6C46A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45A4D4-F484-405C-9250-36EFCF1B7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EA1211-E443-40E6-BBC5-ADC6B0F3E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A8AA7E-C160-4792-A710-76432DB4A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B6110E-2181-4C67-88AC-EE82BA8B8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11505301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《组织中的计划》ppt课件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计划的概念与重要性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计划的类型和层次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计划制定过程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计划的有效性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计划的执行与控制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计划的概念与重要性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计划是对未来行动的预先安排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计划是对未来行动的预先设想和安排，包括明确目标、制定实现目标的策略和步骤，以及确定资源需求和分配。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计划是实现目标的前提条件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目标是计划的核心，计划为实现目标提供了方法和路径。通过计划，组织可以协调内部资源，提高工作效率，减少浪费和冲突。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计划具有灵活性和预见性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计划不是一成不变的，它可以根据环境的变化和组织的需求进行调整和修改。同时，计划可以帮助组织预见未来可能出现的风险和机会，提前做好应对措施。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计划的概念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促进战略实施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计划是组织战略实施的重要工具，它可以将战略目标分解为具体的计划和行动，确保战略的有效实施和实现。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指导组织行动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计划为组织的行动提供了明确的方向和目标，使组织成员能够了解自己的工作要求和职责，避免行动的盲目性和混乱。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提高组织效率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通过计划，组织可以合理安排资源，优化工作流程，提高工作效率。同时，计划可以促进组织内部的沟通和协作，减少内耗和冲突。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应对不确定性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未来的环境变化和不确定性对组织的影响很大，计划可以帮助组织预测和应对这些变化，减少风险和损失。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战略是计划的指导思想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战略为组织提供了长期的发展方向和目标，而计划则是实现这些目标的具体行动方案。战略指导计划的制定和实施，确保组织的行动与总体发展目标相一致。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计划是战略实施的基础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战略需要通过计划将其转化为具体的行动和任务。计划为战略的实施提供了详细的安排和时间表，确保战略的有效执行和实现。同时，计划可以对战略进行调整和优化，以适应环境的变化和组织的需要。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计划与战略的关系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计划的类型和层次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长期计划是组织未来发展的蓝图，通常覆盖5-10年或更长时间，涉及战略目标、关键业务领域和资源分配。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长期计划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短期计划是实现长期目标的行动方案，通常为1-2年，更注重具体操作和执行，包括具体任务、时间表和预算。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短期计划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长期计划与短期计划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战略计划是关于组织整体发展方向和核心竞争力的规划，关注组织的长远利益和竞争优势。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作业计划是关于如何实现战略目标的详细步骤和措施，包括生产、销售、研发等具体业务活动的安排。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战略计划与作业计划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作业计划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战略计划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公司层计划是关于组织整体战略和目标的规划，涉及组织整体的发展方向、资源配置和核心业务领域。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公司层计划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业务层计划是关于组织内各业务单元的战略和目标规划，关注各业务领域的市场竞争、业务发展和协同效应。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业务层计划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职能层计划是关于组织内各职能部门的规划和安排，如人力资源、财务、市场营销等，旨在支持业务层和公司层计划的实施。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职能层计划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公司层、业务层和职能层计划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计划制定过程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确保计划目标具体、可衡量、可达成，并与组织战略一致。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目标明确性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将整体目标分解为阶段性目标和部门目标，以便于实施和管理。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目标分解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分析组织内外部资源，合理分配和利用资源，制定有效的实施方案。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方案多样性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考虑多种方案，进行比较和评估，以找到最优解决方案。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可行性评估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评估方案的实施难度、成本效益和风险控制等因素。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价值评估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基于组织目标和价值观，评估方案的潜在价值和影响。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运用决策分析工具，如SWOT分析、风险矩阵等，辅助决策。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鼓励团队成员参与决策过程，集思广益，提高决策的科学性和民主性。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集体决策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选择方案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https://d.book118.com/368115053012006036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2024-09-15T05:13:27.563</cp:lastPrinted>
  <dcterms:created xsi:type="dcterms:W3CDTF">2024-09-14T21:13:27Z</dcterms:created>
  <dcterms:modified xsi:type="dcterms:W3CDTF">2024-09-14T21:13:29Z</dcterms:modified>
</cp:coreProperties>
</file>