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2B8BA-1A07-447F-BEE3-256FE492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AD19-26E0-46DE-A397-744FADE24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ABE51-8BE8-4476-9DB2-90FCF0ED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D664C-235A-49D0-8446-62F22EDE9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850C5-18AD-4C3B-889C-9B15B1C6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3793B-C66F-4743-BB5B-C9B3EFCA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CC397-6370-4663-BBDE-FDD5F2BC7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DB41D-5E8E-4A05-B72F-7E5613D78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1106E-F155-4321-A940-C9DE56A98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6FBB-67C7-48F4-ADBC-BC88EB85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44D7-C840-4881-A3C0-D4B45FDC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5100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技术培训对提高创造力的作用\n## 1.创造力与职业技术培训的关系\n### 1.1创造力的定义与重要性\n### 1.2职业技术培训的定义与目的\n### 1.3职业技术培训对创造力的影响\n## 2.职业技术培训中的创造力培养方法\n### 2.1案例分析：成功的创造力培训项目\n### 2.2培训方法：如何提高学员的创造力\n### 2.3创造力培养的关键因素\n## 3.职业技术培训对不同行业创造力的影响\n### 3.1创意产业中的创造力提升\n### 3.2制造业中的创造力提升\n### 3.3服务业中的创造力提升\n## 4.职业技术培训对个体创造力的长期影响\n### 4.1培训后个体创造力的持续提高\n### 4.2个体创造力与职业发展\n### 4.3创造力提升对企业的价值\n## 5.结论与建议\n### 5.1职业技术培训对创造力的积极作用\n### 5.2提高职业技术培训创造力培养效果的策略\n### 5.3未来展望：职业技术培训与创造力的共同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职业技术培训对提高创造力的作用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创造力与职业技术培训的关系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创造力的定义与重要性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创造力是一种能力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新的思维方式和行为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有价值和实用性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科技进步和社会发展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创造力的重要性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国家整体实力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国际地位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职业技术培训的定义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提供人才支持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职业技术培训的目的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的劳动者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转型升级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职业技术培训的定义与目的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职业技术培训对创造力的提升作用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职业技术培训对创造力的负面影响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而忽视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创造力培养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陈旧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脱离实际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缺乏灵活性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职业技术培训对创造力的影响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职业技术培训中的创造力培养方法</a:t>
            </a:r>
            <a:endParaRPr/>
          </a:p>
        </p:txBody>
      </p:sp>
      <p:sp>
        <p:nvSpPr>
          <p:cNvPr id="21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企业面临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市场竞争加剧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企业希望通过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职业技术培训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提高员工创造力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</p:txBody>
          </p:sp>
        </p:grpSp>
        <p:grpSp>
          <p:nvGrpSpPr>
            <p:cNvPr id="22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资源对接</a:t>
                </a:r>
                <a:endParaRPr/>
              </a:p>
            </p:txBody>
          </p:sp>
          <p:sp>
            <p:nvSpPr>
              <p:cNvPr id="22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员工创造力得到显著提升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创新产品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盈利能力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endParaRPr/>
              </a:p>
            </p:txBody>
          </p:sp>
          <p:sp>
            <p:nvSpPr>
              <p:cNvPr id="22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项目成果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案例分析：成功的创造力培训项目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发散思维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创新思维训练</a:t>
                </a:r>
                <a:endParaRPr/>
              </a:p>
            </p:txBody>
          </p:sp>
        </p:grpSp>
        <p:grpSp>
          <p:nvGrpSpPr>
            <p:cNvPr id="2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贴近实际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具有挑战性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导师指导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尝试失败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实践项目</a:t>
                </a:r>
                <a:endParaRPr/>
              </a:p>
            </p:txBody>
          </p:sp>
        </p:grpSp>
        <p:grpSp>
          <p:nvGrpSpPr>
            <p:cNvPr id="2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建设性意见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endParaRPr/>
              </a:p>
            </p:txBody>
          </p: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反馈与评估</a:t>
                </a:r>
                <a:endParaRPr/>
              </a:p>
            </p:txBody>
          </p:sp>
        </p:grpSp>
      </p:grpSp>
      <p:pic>
        <p:nvPicPr>
          <p:cNvPr id="2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培训方法：如何提高学员的创造力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行业动态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激发学员兴趣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引导思考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创造力培养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</a:t>
                </a:r>
                <a:endParaRPr/>
              </a:p>
            </p:txBody>
          </p:sp>
          <p:pic>
            <p:nvPicPr>
              <p:cNvPr id="25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培训资源</a:t>
                </a:r>
                <a:endParaRPr/>
              </a:p>
            </p:txBody>
          </p:sp>
          <p:pic>
            <p:nvPicPr>
              <p:cNvPr id="26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创造力培养的关键因素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职业技术培训对不同行业创造力的影响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创意产业中的创造力提升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创意产业特点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高度依赖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差异化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市场竞争激烈，需要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持续创新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职业技术培训对创意产业创造力的提升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创意实现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https://d.book118.com/368115100035006043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职业技术培训对提高创造力的作用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2024-09-22T18:15:54.446</cp:lastPrinted>
  <dcterms:created xsi:type="dcterms:W3CDTF">2024-09-22T10:15:54Z</dcterms:created>
  <dcterms:modified xsi:type="dcterms:W3CDTF">2024-09-22T10:15:56Z</dcterms:modified>
</cp:coreProperties>
</file>