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B8552-B65F-4BCA-AF9F-73BB2CEF8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4D1A4F-DB4C-4429-9D47-4EC163066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F3413-7192-4CD7-93A2-6BDE55B5A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97F345-74A4-4BDE-88AB-DC6E69A36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CA1E4D-6107-4DFF-848B-2CA46C217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38188D-42B4-4A04-8E6B-27FC29C65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4091A1-B215-4E8C-901A-1FDC70012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9315F9-12D3-4C5F-8AA8-46F3FE1D2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C99FAE-803D-4967-A42D-409DEA071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5CCA2-2B78-45BF-B13D-C98B6EF18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651F8-9169-4C64-AD4D-6E0E2D96A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pn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1610706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《售后个人年终总结》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客户服务质量提升举措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个人能力提升及培训经历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面临的挑战及应对策略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本年度售后服务工作围绕客户需求，提供了快速响应、专业维护和个性化服务，确保了客户满意度的持续提升。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售后服务总体情况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针对售后服务流程进行了梳理和优化，缩短了服务响应时间，提高了服务效率。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加强了售后服务团队建设，提升了团队整体的专业素养和服务水平。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服务团队建设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本年度售后服务工作概述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本年度共服务客户XX家，其中包括大型企业和中小型企业，涵盖了多个行业领域。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服务响应速度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个人平均响应时间为XX小时，最快响应时间为XX分钟，确保了客户的紧急需求得到及时处理。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经过客户反馈统计，个人服务满意度达到了XX%以上，得到了客户的高度认可和好评。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个人工作完成情况统计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创新服务模式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针对客户需求多样化的特点，创新推出了个性化服务模式，满足了客户的特殊需求，提高了服务质量和客户满意度。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成功解决重大故障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在某次重大故障处理中，凭借专业的技术能力和丰富的经验，成功解决了问题，避免了客户的生产中断和损失。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获得荣誉和奖励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在本年度的售后服务工作中，个人获得了公司颁发的“优秀售后服务人员”荣誉称号和相应的奖励，这是对公司和个人工作的肯定和认可。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重点成果与亮点展示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客户服务质量提升举措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624" b="46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118" b="1211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服务态度与沟通技巧改进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服务意识培养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通过培训和案例分析，提高售后服务人员的服务意识和主动性，确保客户问题得到及时响应和解决。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沟通技巧提升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加强与客户沟通时的倾听和表达能力，运用有效的沟通技巧，准确理解客户需求，提供个性化解决方案。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情绪管理能力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培养售后服务人员的情绪管理能力，保持平和、耐心的服务态度，避免因情绪波动影响客户体验。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强化团队协作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加强售后服务团队内部的协作与沟通，确保信息畅通，快速响应客户需求，提供及时有效的解决方案。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引入智能化工具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借助先进的智能化工具和技术，如智能客服、自动化流程等，提高服务响应速度和准确性。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优化服务流程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对售后服务流程进行全面梳理和优化，减少不必要的环节和等待时间，提高服务效率。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客户需求响应速度提升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通过定期的客户满意度调查，收集客户对售后服务的评价和建议，及时了解客户需求和期望。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定期调查客户满意度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对收集到的客户满意度调查数据进行深入分析，找出服务中存在的问题和不足，制定针对性的改进措施。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分析调查结果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根据客户满意度调查结果分析，持续改进和优化售后服务流程、服务态度和响应速度等方面，不断提升客户满意度。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持续改进和优化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客户满意度调查结果分析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展示一两个成功实现跨部门协作的案例，突出协作带来的积极成果和经验教训。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强调跨部门协作对于提升整体工作效率和客户满意度的关键作用。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协作过程中的挑战与解决方案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分析在跨部门协作过程中遇到的主要挑战，如沟通不畅、资源分配不均等，并提出相应的解决方案。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跨部门协作经验分享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现有沟通渠道分析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评估当前使用的内部沟通渠道，如会议、电子邮件、即时通讯工具等，分析其优缺点。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优化建议提出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针对现有沟通渠道存在的问题，提出改进和优化建议，如减少不必要的会议、提高电子邮件沟通效率等。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新沟通渠道探索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探讨可能引入的新沟通渠道，如企业社交平台、在线协作工具等，并分析其适用性和潜在效益。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内部沟通渠道优化建议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活动效果评估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分析团队建设活动对于提升团队凝聚力、增进成员间相互了解以及提高工作积极性等方面的实际效果。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未来团队建设活动建议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基于过去团队建设活动的经验和教训，提出未来可能采取的改进措施和创新思路，以打造更高效、和谐的团队氛围。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团队建设活动类型与目的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概述过去一年中参与的团队建设活动类型，如户外拓展、团队培训、庆祝活动等，并阐述这些活动的目的和意义。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团队建设活动回顾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个人能力提升及培训经历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https://d.book118.com/368116107061006042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2024-09-21T14:57:07.863</cp:lastPrinted>
  <dcterms:created xsi:type="dcterms:W3CDTF">2024-09-21T06:57:07Z</dcterms:created>
  <dcterms:modified xsi:type="dcterms:W3CDTF">2024-09-21T06:57:10Z</dcterms:modified>
</cp:coreProperties>
</file>