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E995D0-A0DE-439A-B267-85B297AE6A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9B9AB4-317F-4835-95F9-8C42E0739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2A049E-3FED-418D-A581-55410D6BC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1BDD2B-A88E-4675-85F8-05C209F6FA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CC17B0-1EB1-4C6F-B2E4-6788F4AC24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D32FC-5C71-49CD-A736-9A75CB998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A3399A-0E70-4511-B183-6EF581DDF2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7559C-0143-4D7F-AAEF-4138E5EC2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B1B299-340F-4950-84BD-58CACDB52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E8F3F-3C80-42D0-A60E-3BC9FE66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BA43E1-D82C-483B-B97A-D5C6E8738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9.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17037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红岩的阅读与分析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2024-01-30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作品背景及作者简介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故事情节梳理与主要人物分析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主题思想解读与价值观传递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文学艺术手法鉴赏与比较</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社会影响评价及现实意义探讨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跨文化传播可能性及策略建议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作品背景及作者简介</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93" b="93"/>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20世纪40年代至50年代初期，中国正处于抗日战争和解放战争的关键时期。</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社会动荡不安，人民生活困苦，但革命斗争却日益高涨。</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这样的时代背景为《红岩》的创作提供了丰富的素材和深刻的主题。</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时代背景与创作环境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作者生平及主要成就</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罗广斌、杨益言是《红岩》的主要作者，他们均为中国共产党党员，曾亲身经历过革命斗争。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在创作《红岩》之前，他们已经有了丰富的文学积累和写作经验。</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《红岩》是他们最具代表性的作品之一，也是中国当代文学中的经典之作。</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作者们希望通过文学作品来反映革命斗争的艰苦卓绝和革命者的英勇无畏。</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他们深入生活，广泛收集素材，历经多年艰辛创作，最终完成了这部小说。</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在创作过程中，作者们注重刻画人物形象、描绘细节和营造氛围，使得作品具有极高的艺术感染力。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30841" r="30841"/>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《红岩》创作动机与过程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故事情节梳理与主要人物分析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整体故事情节概述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《红岩》以解放前夕的重庆为背景，叙述了地下党与国民党反动派斗争的故事。</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故事围绕着狱中斗争展开，描绘了共产党员和革命志士在艰难环境中的坚定信念和英勇斗争。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最终，在解放军进攻重庆的炮声中，狱中的共产党员和革命志士胜利越狱，迎接了新中国的曙光。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在狱中，共产党员和革命志士通过联欢会等形式，坚定信念，鼓舞斗志。</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共产党员在重庆秘密发行《挺进报》，被国民党特务发现，导致多名共产党员被捕。</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江姐在狱中遭受酷刑，但坚贞不屈，最终英勇就义，成为革命精神的象征。</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在解放军进攻重庆的炮声中，狱中的共产党员和革命志士在地下党的帮助下胜利越狱。</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《挺进报》事件</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江姐就义</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狱中联欢</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胜利越狱</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关键事件节点剖析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小萝卜头</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狱中的孩子，天真无邪，渴望自由，是希望和未来的象征。</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刘思扬</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出身富裕家庭，但毅然投身革命，是知识分子与革命者结合的典型。</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成岗</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共产党员，《挺进报》的印刷者之一，被捕后坚守信仰，不屈不挠。</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许云峰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地下党领导人之一，具有高度的政治觉悟和坚强的革命意志，是狱中斗争的主要组织者。</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江姐（江雪琴）</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女共产党员，坚贞不屈，视死如归，是革命精神的化身。</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主要人物形象塑造及其特点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主题思想解读与价值观传递</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红岩中的革命者们始终坚守对党和人民的忠诚，不惜付出生命的代价。</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面对敌人的严刑拷打和威逼利诱，红岩中的英雄们始终坚定共产主义信仰，毫不动摇。</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红岩中的革命者们为了革命事业和人民的利益，勇于牺牲个人利益甚至生命。</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忠诚于党和人民</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坚定信仰</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勇于牺牲</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忠诚、信仰、牺牲精神体现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92" r="23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红岩所描绘的革命斗争是中国共产党领导人民争取民族独立和人民解放的必然过程。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革命斗争的必然性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红岩通过生动的故事情节和人物形象，展现了革命斗争的艰辛和伟大，具有重要的历史价值。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历史价值的体现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红岩中的革命精神和斗争经验对后人具有重要的启示作用，激励人们为实现中华民族伟大复兴而努力奋斗。</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对后人的启示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革命斗争历史意义和价值认识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https://d.book118.com/368117037005006035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2024-09-13T16:47:31.750</cp:lastPrinted>
  <dcterms:created xsi:type="dcterms:W3CDTF">2024-09-13T08:47:31Z</dcterms:created>
  <dcterms:modified xsi:type="dcterms:W3CDTF">2024-09-13T08:47:33Z</dcterms:modified>
</cp:coreProperties>
</file>