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F267-5CA6-4051-A870-02AD23DA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3CD9-DADD-4F36-952F-780486E6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48221-F0E9-45A7-88DB-13F1FF8F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228AD-0AE2-48E3-A823-6DC367C1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E95D1-908A-44BC-8673-7F2269730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98E20-D11A-4CFC-A132-933959DB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0423B-1E79-4202-9FD5-851871F09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57885-848B-437D-91D4-3E379D862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7099B-7197-40FB-95BF-C7D726E1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8DB8B-2E4F-4A66-909E-7E6D4E33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8D067-9EC3-4D80-9250-38C27524A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0033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合同法中的独立意思原则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独立意思原则的具体体现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独立意思原则与合同效力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独立意思原则在合同履行中的应用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独立意思原则在合同变更和解除中的作用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独立意思原则在违约责任中的体现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独立意思原则概述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独立意思原则，又称“意思自治原则”，是合同法中的一项基本原则，指的是合同当事人在法律允许的范围内，有权自由决定其合同内容，不受任何非法干预。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独立意思原则强调合同当事人的自主性和独立性，即当事人有权根据自己的真实意愿和利益需求，自主选择和决定合同的对象、内容、形式等，而不受其他任何人的强制或干涉。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独立意思原则起源于罗马法中的“意思自由”原则，是商品经济高度发展的产物。在自由资本主义时期，该原则得到了广泛的认可和适用。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历史渊源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随着社会经济和法律制度的发展，独立意思原则的内涵和外延不断扩展和深化。在现代合同法中，该原则不仅强调合同当事人的意思自由，还注重保护当事人的合法权益和维护社会公共利益。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历史渊源与发展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独立意思原则是合同法中的一项基本原则，贯穿于合同法的始终，对合同的订立、履行、变更和终止等各个环节都具有重要的指导意义。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独立意思原则有利于保障交易安全和维护市场秩序。在商品经济中，合同是商品交换的基本法律形式，而独立意思原则能够确保合同当事人在平等自愿的基础上进行交易，从而保障交易的安全和稳定。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独立意思原则有利于促进社会经济的发展。在市场经济中，合同自由是市场经济的基本要求和重要保障。独立意思原则能够激发市场主体的积极性和创造性，推动社会经济的持续健康发展。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在合同法中的地位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独立意思原则的具体体现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缔约自由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选择相对人自由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合同内容自由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变更和解除合同自由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合同自由原则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当事人有权自由决定是否与他人缔结合同，不受非法干涉。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当事人有权自由选择与谁缔结合同，不受限制。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当事人有权自由协商确定合同的内容，包括标的、数量、质量、价款等。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当事人有权在协商一致的情况下，自由变更或解除合同。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履行义务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协助义务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当事人在合同订立和履行过程中知悉的商业秘密和机密信息，应当予以保密。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当事人应当按照合同约定全面履行自己的义务，不擅自变更或解除合同。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当事人在合同订立和履行过程中应当诚实守信，不欺诈、不作假。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当事人在合同履行过程中应当互相协助，共同促进合同的顺利履行。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当事人在合同订立和履行过程中应当平等自愿，不受任何一方的强制或胁迫。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平等自愿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当事人在合同中享有的权利和承担的义务应当对等，实现等价有偿。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等价有偿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当事人在合同订立和履行过程中应当遵守公平竞争原则，不得利用优势地位或不当手段损害对方利益。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当事人在合同订立和履行过程中应当遵守社会公共利益原则，不得损害社会公共利益或违反法律法规的强制性规定。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社会公共利益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公平交易原则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独立意思原则与合同效力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65" b="1866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当事人具有相应的民事行为能力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意思表示真实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合同内容合法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合同双方必须具备完全民事行为能力，能够独立理解并表达自己的意愿。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合同双方的意思表示必须真实、自愿，没有受到欺诈、胁迫等不正当影响。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合同内容必须符合法律、行政法规的规定，不得违反公序良俗。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合同成立要件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合同效力类型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符合法律规定的成立要件，能够产生当事人预期的法律效果的合同。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因违反法律、行政法规的强制性规定或公序良俗而自始无效的合同。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因意思表示不真实或其他法定原因，当事人一方有权请求法院或仲裁机构予以撤销的合同。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有效合同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无效合同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可撤销合同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合同无效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损害赔偿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违反独立意思原则的后果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受损害方有权要求违反独立意思原则的一方承担损害赔偿责任，包括返还财产、赔偿损失等。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在严重的情况下，违反独立意思原则的行为可能构成犯罪，行为人需要承担刑事责任。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如果合同的成立违反了独立意思原则，例如存在欺诈、胁迫等情形，那么该合同可能被视为无效。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独立意思原则在合同履行中的应用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https://d.book118.com/368120033062006036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2024-09-15T18:56:29.052</cp:lastPrinted>
  <dcterms:created xsi:type="dcterms:W3CDTF">2024-09-15T10:56:29Z</dcterms:created>
  <dcterms:modified xsi:type="dcterms:W3CDTF">2024-09-15T10:56:31Z</dcterms:modified>
</cp:coreProperties>
</file>