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A19D9E1-90B8-442A-9DB2-4C47F61209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519142-28FF-4B7C-8F58-10640C03E1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CE2880-84C1-41EF-B2E8-06FBD988DF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912743-2FA8-4A0F-A673-2E664077A0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EEBC6C8-4B74-4A7E-A9D9-BBFF30AEBE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89A8E59-2329-47D4-8A67-F065DFD710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FDA4537-C42D-4EE7-8159-03551125B8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1137CE-945C-47C8-8DD2-CEBD7C0A7D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5535979-A8B4-4D02-B9F6-DD2470E68B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97021A-1F24-47F8-BBC7-B269742AF8F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3A9C6F-FA4E-4E0C-B7D3-248620C1E8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0.jpe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368120070063006024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4"/>
          <p:cNvSpPr txBox="1"/>
          <p:nvPr/>
        </p:nvSpPr>
        <p:spPr>
          <a:xfrm>
            <a:off x="3242648" y="1870418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云平台解决方案如何提供酒店的设备和设施管理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酒店设备和设施管理的挑战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云平台解决方案的优势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云平台解决方案的实施方式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635" y="353186"/>
            <a:ext cx="2792730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9269" y="1632546"/>
            <a:ext cx="7173462" cy="414029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云平台解决方案的案例分析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01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819" r="23819"/>
          <a:stretch>
            <a:fillRect/>
          </a:stretch>
        </p:blipFill>
        <p:spPr>
          <a:xfrm>
            <a:off x="875314" y="1869245"/>
            <a:ext cx="2050689" cy="39164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546" r="32546"/>
          <a:stretch>
            <a:fillRect/>
          </a:stretch>
        </p:blipFill>
        <p:spPr>
          <a:xfrm>
            <a:off x="5906740" y="1869245"/>
            <a:ext cx="2050689" cy="39164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3819" r="23819"/>
          <a:stretch>
            <a:fillRect/>
          </a:stretch>
        </p:blipFill>
        <p:spPr>
          <a:xfrm>
            <a:off x="3391027" y="1869245"/>
            <a:ext cx="2050689" cy="3916435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8503615" y="2041071"/>
            <a:ext cx="300899" cy="495300"/>
          </a:xfrm>
          <a:custGeom>
            <a:rect l="l" t="t" r="r" b="b"/>
            <a:pathLst>
              <a:path w="369275" h="607851">
                <a:moveTo>
                  <a:pt x="139276" y="570066"/>
                </a:moveTo>
                <a:cubicBezTo>
                  <a:pt x="144275" y="565371"/>
                  <a:pt x="152183" y="565744"/>
                  <a:pt x="156809" y="570811"/>
                </a:cubicBezTo>
                <a:cubicBezTo>
                  <a:pt x="171730" y="587133"/>
                  <a:pt x="197544" y="587133"/>
                  <a:pt x="212465" y="570811"/>
                </a:cubicBezTo>
                <a:cubicBezTo>
                  <a:pt x="217091" y="565744"/>
                  <a:pt x="224999" y="565371"/>
                  <a:pt x="229998" y="570066"/>
                </a:cubicBezTo>
                <a:cubicBezTo>
                  <a:pt x="235071" y="574687"/>
                  <a:pt x="235444" y="582512"/>
                  <a:pt x="230818" y="587580"/>
                </a:cubicBezTo>
                <a:cubicBezTo>
                  <a:pt x="218956" y="600473"/>
                  <a:pt x="202170" y="607851"/>
                  <a:pt x="184637" y="607851"/>
                </a:cubicBezTo>
                <a:cubicBezTo>
                  <a:pt x="167105" y="607851"/>
                  <a:pt x="150318" y="600473"/>
                  <a:pt x="138456" y="587580"/>
                </a:cubicBezTo>
                <a:cubicBezTo>
                  <a:pt x="133830" y="582512"/>
                  <a:pt x="134203" y="574687"/>
                  <a:pt x="139276" y="570066"/>
                </a:cubicBezTo>
                <a:close/>
                <a:moveTo>
                  <a:pt x="273919" y="497785"/>
                </a:moveTo>
                <a:cubicBezTo>
                  <a:pt x="280558" y="496146"/>
                  <a:pt x="287345" y="500169"/>
                  <a:pt x="288986" y="506874"/>
                </a:cubicBezTo>
                <a:cubicBezTo>
                  <a:pt x="290627" y="513505"/>
                  <a:pt x="286599" y="520210"/>
                  <a:pt x="279961" y="521849"/>
                </a:cubicBezTo>
                <a:cubicBezTo>
                  <a:pt x="218426" y="537271"/>
                  <a:pt x="156891" y="552619"/>
                  <a:pt x="95356" y="567966"/>
                </a:cubicBezTo>
                <a:cubicBezTo>
                  <a:pt x="88717" y="569605"/>
                  <a:pt x="81930" y="565582"/>
                  <a:pt x="80289" y="558951"/>
                </a:cubicBezTo>
                <a:cubicBezTo>
                  <a:pt x="78648" y="552321"/>
                  <a:pt x="82676" y="545541"/>
                  <a:pt x="89314" y="543902"/>
                </a:cubicBezTo>
                <a:cubicBezTo>
                  <a:pt x="150849" y="528554"/>
                  <a:pt x="212384" y="513207"/>
                  <a:pt x="273919" y="497785"/>
                </a:cubicBezTo>
                <a:close/>
                <a:moveTo>
                  <a:pt x="273919" y="452696"/>
                </a:moveTo>
                <a:cubicBezTo>
                  <a:pt x="280558" y="450984"/>
                  <a:pt x="287345" y="455003"/>
                  <a:pt x="288986" y="461701"/>
                </a:cubicBezTo>
                <a:cubicBezTo>
                  <a:pt x="290627" y="468325"/>
                  <a:pt x="286599" y="475024"/>
                  <a:pt x="279961" y="476736"/>
                </a:cubicBezTo>
                <a:cubicBezTo>
                  <a:pt x="218426" y="492067"/>
                  <a:pt x="156891" y="507399"/>
                  <a:pt x="95356" y="522731"/>
                </a:cubicBezTo>
                <a:cubicBezTo>
                  <a:pt x="88717" y="524443"/>
                  <a:pt x="81930" y="520350"/>
                  <a:pt x="80289" y="513726"/>
                </a:cubicBezTo>
                <a:cubicBezTo>
                  <a:pt x="78648" y="507102"/>
                  <a:pt x="82676" y="500403"/>
                  <a:pt x="89314" y="498691"/>
                </a:cubicBezTo>
                <a:cubicBezTo>
                  <a:pt x="150849" y="483360"/>
                  <a:pt x="212384" y="468028"/>
                  <a:pt x="273919" y="452696"/>
                </a:cubicBezTo>
                <a:close/>
                <a:moveTo>
                  <a:pt x="184673" y="227009"/>
                </a:moveTo>
                <a:cubicBezTo>
                  <a:pt x="189222" y="227009"/>
                  <a:pt x="193698" y="227158"/>
                  <a:pt x="198173" y="227456"/>
                </a:cubicBezTo>
                <a:cubicBezTo>
                  <a:pt x="202723" y="227829"/>
                  <a:pt x="207273" y="228276"/>
                  <a:pt x="211748" y="228947"/>
                </a:cubicBezTo>
                <a:cubicBezTo>
                  <a:pt x="216223" y="229617"/>
                  <a:pt x="220773" y="230437"/>
                  <a:pt x="225248" y="231406"/>
                </a:cubicBezTo>
                <a:cubicBezTo>
                  <a:pt x="229723" y="232449"/>
                  <a:pt x="234199" y="233567"/>
                  <a:pt x="238674" y="234908"/>
                </a:cubicBezTo>
                <a:cubicBezTo>
                  <a:pt x="248370" y="237740"/>
                  <a:pt x="250757" y="250408"/>
                  <a:pt x="242776" y="256593"/>
                </a:cubicBezTo>
                <a:cubicBezTo>
                  <a:pt x="242403" y="256891"/>
                  <a:pt x="242030" y="257190"/>
                  <a:pt x="241657" y="257562"/>
                </a:cubicBezTo>
                <a:cubicBezTo>
                  <a:pt x="241284" y="257935"/>
                  <a:pt x="240837" y="258307"/>
                  <a:pt x="240464" y="258680"/>
                </a:cubicBezTo>
                <a:cubicBezTo>
                  <a:pt x="240091" y="259127"/>
                  <a:pt x="239644" y="259574"/>
                  <a:pt x="239271" y="260021"/>
                </a:cubicBezTo>
                <a:cubicBezTo>
                  <a:pt x="238823" y="260543"/>
                  <a:pt x="238450" y="261065"/>
                  <a:pt x="238003" y="261586"/>
                </a:cubicBezTo>
                <a:cubicBezTo>
                  <a:pt x="237555" y="262182"/>
                  <a:pt x="237182" y="262779"/>
                  <a:pt x="236735" y="263449"/>
                </a:cubicBezTo>
                <a:cubicBezTo>
                  <a:pt x="236287" y="264120"/>
                  <a:pt x="235914" y="264791"/>
                  <a:pt x="235467" y="265461"/>
                </a:cubicBezTo>
                <a:cubicBezTo>
                  <a:pt x="235019" y="266206"/>
                  <a:pt x="234646" y="266952"/>
                  <a:pt x="234199" y="267697"/>
                </a:cubicBezTo>
                <a:cubicBezTo>
                  <a:pt x="233826" y="268442"/>
                  <a:pt x="233453" y="269187"/>
                  <a:pt x="233080" y="269932"/>
                </a:cubicBezTo>
                <a:cubicBezTo>
                  <a:pt x="232632" y="270827"/>
                  <a:pt x="232259" y="271721"/>
                  <a:pt x="231812" y="272615"/>
                </a:cubicBezTo>
                <a:cubicBezTo>
                  <a:pt x="231439" y="273584"/>
                  <a:pt x="230991" y="274553"/>
                  <a:pt x="230618" y="275521"/>
                </a:cubicBezTo>
                <a:cubicBezTo>
                  <a:pt x="230171" y="276565"/>
                  <a:pt x="229798" y="277608"/>
                  <a:pt x="229425" y="278726"/>
                </a:cubicBezTo>
                <a:cubicBezTo>
                  <a:pt x="228978" y="279844"/>
                  <a:pt x="228605" y="280961"/>
                  <a:pt x="228232" y="282079"/>
                </a:cubicBezTo>
                <a:cubicBezTo>
                  <a:pt x="227859" y="283271"/>
                  <a:pt x="227486" y="284464"/>
                  <a:pt x="227113" y="285656"/>
                </a:cubicBezTo>
                <a:cubicBezTo>
                  <a:pt x="226740" y="286923"/>
                  <a:pt x="226367" y="288190"/>
                  <a:pt x="225994" y="289457"/>
                </a:cubicBezTo>
                <a:cubicBezTo>
                  <a:pt x="225621" y="290798"/>
                  <a:pt x="225248" y="292214"/>
                  <a:pt x="224950" y="293555"/>
                </a:cubicBezTo>
                <a:cubicBezTo>
                  <a:pt x="224577" y="294971"/>
                  <a:pt x="224204" y="296387"/>
                  <a:pt x="223906" y="297803"/>
                </a:cubicBezTo>
                <a:cubicBezTo>
                  <a:pt x="223533" y="299293"/>
                  <a:pt x="223234" y="300784"/>
                  <a:pt x="222936" y="302274"/>
                </a:cubicBezTo>
                <a:cubicBezTo>
                  <a:pt x="222265" y="305478"/>
                  <a:pt x="221593" y="308608"/>
                  <a:pt x="221071" y="311813"/>
                </a:cubicBezTo>
                <a:cubicBezTo>
                  <a:pt x="220475" y="315315"/>
                  <a:pt x="219878" y="318817"/>
                  <a:pt x="219430" y="322245"/>
                </a:cubicBezTo>
                <a:cubicBezTo>
                  <a:pt x="218983" y="325152"/>
                  <a:pt x="218610" y="328058"/>
                  <a:pt x="218237" y="330964"/>
                </a:cubicBezTo>
                <a:cubicBezTo>
                  <a:pt x="217789" y="334914"/>
                  <a:pt x="217342" y="338938"/>
                  <a:pt x="216969" y="342887"/>
                </a:cubicBezTo>
                <a:cubicBezTo>
                  <a:pt x="216521" y="347135"/>
                  <a:pt x="216148" y="351383"/>
                  <a:pt x="215776" y="355630"/>
                </a:cubicBezTo>
                <a:cubicBezTo>
                  <a:pt x="215477" y="360101"/>
                  <a:pt x="215179" y="364647"/>
                  <a:pt x="214880" y="369193"/>
                </a:cubicBezTo>
                <a:cubicBezTo>
                  <a:pt x="214508" y="376049"/>
                  <a:pt x="208615" y="381265"/>
                  <a:pt x="201753" y="380818"/>
                </a:cubicBezTo>
                <a:cubicBezTo>
                  <a:pt x="194891" y="380445"/>
                  <a:pt x="189670" y="374558"/>
                  <a:pt x="190117" y="367702"/>
                </a:cubicBezTo>
                <a:cubicBezTo>
                  <a:pt x="190490" y="361517"/>
                  <a:pt x="190863" y="355332"/>
                  <a:pt x="191385" y="349221"/>
                </a:cubicBezTo>
                <a:cubicBezTo>
                  <a:pt x="191684" y="346241"/>
                  <a:pt x="191908" y="343334"/>
                  <a:pt x="192206" y="340428"/>
                </a:cubicBezTo>
                <a:cubicBezTo>
                  <a:pt x="192504" y="337596"/>
                  <a:pt x="192803" y="334839"/>
                  <a:pt x="193101" y="332007"/>
                </a:cubicBezTo>
                <a:cubicBezTo>
                  <a:pt x="193399" y="329325"/>
                  <a:pt x="193772" y="326642"/>
                  <a:pt x="194071" y="323959"/>
                </a:cubicBezTo>
                <a:cubicBezTo>
                  <a:pt x="194294" y="322171"/>
                  <a:pt x="194593" y="320457"/>
                  <a:pt x="194816" y="318743"/>
                </a:cubicBezTo>
                <a:cubicBezTo>
                  <a:pt x="195189" y="316209"/>
                  <a:pt x="195562" y="313750"/>
                  <a:pt x="196010" y="311216"/>
                </a:cubicBezTo>
                <a:cubicBezTo>
                  <a:pt x="196383" y="308832"/>
                  <a:pt x="196756" y="306447"/>
                  <a:pt x="197203" y="303988"/>
                </a:cubicBezTo>
                <a:cubicBezTo>
                  <a:pt x="197651" y="301752"/>
                  <a:pt x="198098" y="299442"/>
                  <a:pt x="198620" y="297132"/>
                </a:cubicBezTo>
                <a:cubicBezTo>
                  <a:pt x="199068" y="294971"/>
                  <a:pt x="199515" y="292810"/>
                  <a:pt x="200038" y="290574"/>
                </a:cubicBezTo>
                <a:cubicBezTo>
                  <a:pt x="200560" y="288488"/>
                  <a:pt x="201082" y="286476"/>
                  <a:pt x="201604" y="284389"/>
                </a:cubicBezTo>
                <a:cubicBezTo>
                  <a:pt x="202126" y="282377"/>
                  <a:pt x="202723" y="280440"/>
                  <a:pt x="203319" y="278502"/>
                </a:cubicBezTo>
                <a:cubicBezTo>
                  <a:pt x="203916" y="276565"/>
                  <a:pt x="204513" y="274702"/>
                  <a:pt x="205110" y="272839"/>
                </a:cubicBezTo>
                <a:cubicBezTo>
                  <a:pt x="205706" y="271125"/>
                  <a:pt x="206378" y="269336"/>
                  <a:pt x="207049" y="267548"/>
                </a:cubicBezTo>
                <a:cubicBezTo>
                  <a:pt x="207720" y="265908"/>
                  <a:pt x="208391" y="264269"/>
                  <a:pt x="209137" y="262629"/>
                </a:cubicBezTo>
                <a:cubicBezTo>
                  <a:pt x="209809" y="260990"/>
                  <a:pt x="210554" y="259425"/>
                  <a:pt x="211300" y="257935"/>
                </a:cubicBezTo>
                <a:cubicBezTo>
                  <a:pt x="211673" y="257190"/>
                  <a:pt x="212046" y="256519"/>
                  <a:pt x="212419" y="255848"/>
                </a:cubicBezTo>
                <a:cubicBezTo>
                  <a:pt x="212643" y="255401"/>
                  <a:pt x="212941" y="254879"/>
                  <a:pt x="213240" y="254358"/>
                </a:cubicBezTo>
                <a:cubicBezTo>
                  <a:pt x="211524" y="254060"/>
                  <a:pt x="209809" y="253762"/>
                  <a:pt x="208093" y="253538"/>
                </a:cubicBezTo>
                <a:cubicBezTo>
                  <a:pt x="204214" y="252942"/>
                  <a:pt x="200336" y="252495"/>
                  <a:pt x="196383" y="252197"/>
                </a:cubicBezTo>
                <a:cubicBezTo>
                  <a:pt x="192504" y="251973"/>
                  <a:pt x="188551" y="251824"/>
                  <a:pt x="184673" y="251824"/>
                </a:cubicBezTo>
                <a:cubicBezTo>
                  <a:pt x="180794" y="251824"/>
                  <a:pt x="176841" y="251899"/>
                  <a:pt x="172962" y="252197"/>
                </a:cubicBezTo>
                <a:cubicBezTo>
                  <a:pt x="169009" y="252495"/>
                  <a:pt x="165131" y="252942"/>
                  <a:pt x="161252" y="253538"/>
                </a:cubicBezTo>
                <a:cubicBezTo>
                  <a:pt x="159537" y="253762"/>
                  <a:pt x="157821" y="254060"/>
                  <a:pt x="156106" y="254358"/>
                </a:cubicBezTo>
                <a:cubicBezTo>
                  <a:pt x="156404" y="254879"/>
                  <a:pt x="156702" y="255401"/>
                  <a:pt x="157001" y="255848"/>
                </a:cubicBezTo>
                <a:cubicBezTo>
                  <a:pt x="157299" y="256519"/>
                  <a:pt x="157672" y="257190"/>
                  <a:pt x="158045" y="257935"/>
                </a:cubicBezTo>
                <a:cubicBezTo>
                  <a:pt x="158791" y="259425"/>
                  <a:pt x="159537" y="260990"/>
                  <a:pt x="160208" y="262629"/>
                </a:cubicBezTo>
                <a:cubicBezTo>
                  <a:pt x="160954" y="264269"/>
                  <a:pt x="161625" y="265908"/>
                  <a:pt x="162296" y="267548"/>
                </a:cubicBezTo>
                <a:cubicBezTo>
                  <a:pt x="162968" y="269336"/>
                  <a:pt x="163639" y="271125"/>
                  <a:pt x="164236" y="272839"/>
                </a:cubicBezTo>
                <a:cubicBezTo>
                  <a:pt x="164832" y="274702"/>
                  <a:pt x="165429" y="276565"/>
                  <a:pt x="166026" y="278502"/>
                </a:cubicBezTo>
                <a:cubicBezTo>
                  <a:pt x="166622" y="280440"/>
                  <a:pt x="167219" y="282377"/>
                  <a:pt x="167741" y="284389"/>
                </a:cubicBezTo>
                <a:cubicBezTo>
                  <a:pt x="168263" y="286476"/>
                  <a:pt x="168785" y="288488"/>
                  <a:pt x="169308" y="290574"/>
                </a:cubicBezTo>
                <a:cubicBezTo>
                  <a:pt x="169830" y="292810"/>
                  <a:pt x="170277" y="294971"/>
                  <a:pt x="170725" y="297132"/>
                </a:cubicBezTo>
                <a:cubicBezTo>
                  <a:pt x="171247" y="299442"/>
                  <a:pt x="171694" y="301752"/>
                  <a:pt x="172142" y="303988"/>
                </a:cubicBezTo>
                <a:cubicBezTo>
                  <a:pt x="172589" y="306447"/>
                  <a:pt x="172962" y="308832"/>
                  <a:pt x="173410" y="311216"/>
                </a:cubicBezTo>
                <a:cubicBezTo>
                  <a:pt x="173783" y="313750"/>
                  <a:pt x="174156" y="316209"/>
                  <a:pt x="174529" y="318743"/>
                </a:cubicBezTo>
                <a:cubicBezTo>
                  <a:pt x="175200" y="323140"/>
                  <a:pt x="175722" y="327611"/>
                  <a:pt x="176244" y="332007"/>
                </a:cubicBezTo>
                <a:cubicBezTo>
                  <a:pt x="176915" y="337745"/>
                  <a:pt x="177438" y="343483"/>
                  <a:pt x="177960" y="349221"/>
                </a:cubicBezTo>
                <a:cubicBezTo>
                  <a:pt x="178482" y="355332"/>
                  <a:pt x="178929" y="361517"/>
                  <a:pt x="179228" y="367702"/>
                </a:cubicBezTo>
                <a:cubicBezTo>
                  <a:pt x="179675" y="374558"/>
                  <a:pt x="174454" y="380445"/>
                  <a:pt x="167592" y="380818"/>
                </a:cubicBezTo>
                <a:cubicBezTo>
                  <a:pt x="160730" y="381265"/>
                  <a:pt x="154838" y="376049"/>
                  <a:pt x="154465" y="369193"/>
                </a:cubicBezTo>
                <a:cubicBezTo>
                  <a:pt x="154166" y="364647"/>
                  <a:pt x="153868" y="360101"/>
                  <a:pt x="153570" y="355630"/>
                </a:cubicBezTo>
                <a:cubicBezTo>
                  <a:pt x="153197" y="351383"/>
                  <a:pt x="152824" y="347135"/>
                  <a:pt x="152451" y="342887"/>
                </a:cubicBezTo>
                <a:cubicBezTo>
                  <a:pt x="152003" y="338938"/>
                  <a:pt x="151556" y="334914"/>
                  <a:pt x="151108" y="330964"/>
                </a:cubicBezTo>
                <a:cubicBezTo>
                  <a:pt x="150735" y="328058"/>
                  <a:pt x="150362" y="325152"/>
                  <a:pt x="149915" y="322245"/>
                </a:cubicBezTo>
                <a:cubicBezTo>
                  <a:pt x="149467" y="318817"/>
                  <a:pt x="148871" y="315315"/>
                  <a:pt x="148274" y="311813"/>
                </a:cubicBezTo>
                <a:cubicBezTo>
                  <a:pt x="147752" y="308608"/>
                  <a:pt x="147080" y="305404"/>
                  <a:pt x="146409" y="302274"/>
                </a:cubicBezTo>
                <a:cubicBezTo>
                  <a:pt x="145812" y="299368"/>
                  <a:pt x="145141" y="296387"/>
                  <a:pt x="144395" y="293555"/>
                </a:cubicBezTo>
                <a:cubicBezTo>
                  <a:pt x="143799" y="290872"/>
                  <a:pt x="143053" y="288264"/>
                  <a:pt x="142232" y="285656"/>
                </a:cubicBezTo>
                <a:cubicBezTo>
                  <a:pt x="141859" y="284464"/>
                  <a:pt x="141486" y="283271"/>
                  <a:pt x="141113" y="282079"/>
                </a:cubicBezTo>
                <a:cubicBezTo>
                  <a:pt x="140741" y="280961"/>
                  <a:pt x="140368" y="279844"/>
                  <a:pt x="139920" y="278726"/>
                </a:cubicBezTo>
                <a:cubicBezTo>
                  <a:pt x="139547" y="277608"/>
                  <a:pt x="139174" y="276565"/>
                  <a:pt x="138727" y="275521"/>
                </a:cubicBezTo>
                <a:cubicBezTo>
                  <a:pt x="138354" y="274553"/>
                  <a:pt x="137906" y="273584"/>
                  <a:pt x="137533" y="272615"/>
                </a:cubicBezTo>
                <a:cubicBezTo>
                  <a:pt x="137086" y="271721"/>
                  <a:pt x="136713" y="270827"/>
                  <a:pt x="136265" y="269932"/>
                </a:cubicBezTo>
                <a:cubicBezTo>
                  <a:pt x="135892" y="269187"/>
                  <a:pt x="135519" y="268442"/>
                  <a:pt x="135146" y="267697"/>
                </a:cubicBezTo>
                <a:cubicBezTo>
                  <a:pt x="134699" y="266952"/>
                  <a:pt x="134326" y="266206"/>
                  <a:pt x="133878" y="265461"/>
                </a:cubicBezTo>
                <a:cubicBezTo>
                  <a:pt x="133431" y="264791"/>
                  <a:pt x="133058" y="264120"/>
                  <a:pt x="132611" y="263449"/>
                </a:cubicBezTo>
                <a:cubicBezTo>
                  <a:pt x="132163" y="262779"/>
                  <a:pt x="131790" y="262182"/>
                  <a:pt x="131343" y="261586"/>
                </a:cubicBezTo>
                <a:cubicBezTo>
                  <a:pt x="130895" y="261065"/>
                  <a:pt x="130522" y="260543"/>
                  <a:pt x="130075" y="260021"/>
                </a:cubicBezTo>
                <a:cubicBezTo>
                  <a:pt x="129702" y="259574"/>
                  <a:pt x="129254" y="259127"/>
                  <a:pt x="128881" y="258680"/>
                </a:cubicBezTo>
                <a:cubicBezTo>
                  <a:pt x="128508" y="258307"/>
                  <a:pt x="128061" y="257935"/>
                  <a:pt x="127688" y="257562"/>
                </a:cubicBezTo>
                <a:cubicBezTo>
                  <a:pt x="127315" y="257190"/>
                  <a:pt x="126942" y="256891"/>
                  <a:pt x="126569" y="256593"/>
                </a:cubicBezTo>
                <a:cubicBezTo>
                  <a:pt x="118588" y="250408"/>
                  <a:pt x="120975" y="237740"/>
                  <a:pt x="130671" y="234908"/>
                </a:cubicBezTo>
                <a:cubicBezTo>
                  <a:pt x="135146" y="233567"/>
                  <a:pt x="139622" y="232449"/>
                  <a:pt x="144097" y="231406"/>
                </a:cubicBezTo>
                <a:cubicBezTo>
                  <a:pt x="148572" y="230437"/>
                  <a:pt x="153122" y="229617"/>
                  <a:pt x="157597" y="228947"/>
                </a:cubicBezTo>
                <a:cubicBezTo>
                  <a:pt x="162147" y="228276"/>
                  <a:pt x="166622" y="227829"/>
                  <a:pt x="171172" y="227456"/>
                </a:cubicBezTo>
                <a:cubicBezTo>
                  <a:pt x="175647" y="227158"/>
                  <a:pt x="180123" y="227009"/>
                  <a:pt x="184673" y="227009"/>
                </a:cubicBezTo>
                <a:close/>
                <a:moveTo>
                  <a:pt x="184638" y="0"/>
                </a:moveTo>
                <a:cubicBezTo>
                  <a:pt x="244994" y="0"/>
                  <a:pt x="301546" y="29424"/>
                  <a:pt x="336088" y="78887"/>
                </a:cubicBezTo>
                <a:cubicBezTo>
                  <a:pt x="370631" y="128350"/>
                  <a:pt x="378763" y="191444"/>
                  <a:pt x="357873" y="248058"/>
                </a:cubicBezTo>
                <a:cubicBezTo>
                  <a:pt x="336461" y="306087"/>
                  <a:pt x="272822" y="336703"/>
                  <a:pt x="262900" y="410227"/>
                </a:cubicBezTo>
                <a:cubicBezTo>
                  <a:pt x="266555" y="409259"/>
                  <a:pt x="270286" y="408365"/>
                  <a:pt x="273941" y="407471"/>
                </a:cubicBezTo>
                <a:cubicBezTo>
                  <a:pt x="280581" y="405757"/>
                  <a:pt x="287370" y="409855"/>
                  <a:pt x="289012" y="416484"/>
                </a:cubicBezTo>
                <a:cubicBezTo>
                  <a:pt x="290653" y="423114"/>
                  <a:pt x="286624" y="429893"/>
                  <a:pt x="279984" y="431532"/>
                </a:cubicBezTo>
                <a:cubicBezTo>
                  <a:pt x="218434" y="446877"/>
                  <a:pt x="156884" y="462222"/>
                  <a:pt x="95334" y="477642"/>
                </a:cubicBezTo>
                <a:cubicBezTo>
                  <a:pt x="88694" y="479281"/>
                  <a:pt x="81905" y="475258"/>
                  <a:pt x="80263" y="468554"/>
                </a:cubicBezTo>
                <a:cubicBezTo>
                  <a:pt x="78622" y="461924"/>
                  <a:pt x="82651" y="455220"/>
                  <a:pt x="89291" y="453507"/>
                </a:cubicBezTo>
                <a:cubicBezTo>
                  <a:pt x="139575" y="440992"/>
                  <a:pt x="189860" y="428403"/>
                  <a:pt x="240145" y="415888"/>
                </a:cubicBezTo>
                <a:cubicBezTo>
                  <a:pt x="238354" y="413132"/>
                  <a:pt x="237757" y="410599"/>
                  <a:pt x="238205" y="407396"/>
                </a:cubicBezTo>
                <a:cubicBezTo>
                  <a:pt x="238876" y="402182"/>
                  <a:pt x="239772" y="397116"/>
                  <a:pt x="240965" y="392051"/>
                </a:cubicBezTo>
                <a:cubicBezTo>
                  <a:pt x="242084" y="387134"/>
                  <a:pt x="243427" y="382367"/>
                  <a:pt x="245069" y="377674"/>
                </a:cubicBezTo>
                <a:cubicBezTo>
                  <a:pt x="246561" y="373130"/>
                  <a:pt x="248277" y="368660"/>
                  <a:pt x="250216" y="364265"/>
                </a:cubicBezTo>
                <a:cubicBezTo>
                  <a:pt x="252007" y="360019"/>
                  <a:pt x="254021" y="355848"/>
                  <a:pt x="256185" y="351751"/>
                </a:cubicBezTo>
                <a:cubicBezTo>
                  <a:pt x="258274" y="347877"/>
                  <a:pt x="260587" y="344004"/>
                  <a:pt x="262900" y="340205"/>
                </a:cubicBezTo>
                <a:cubicBezTo>
                  <a:pt x="265212" y="336554"/>
                  <a:pt x="267600" y="332979"/>
                  <a:pt x="270062" y="329403"/>
                </a:cubicBezTo>
                <a:cubicBezTo>
                  <a:pt x="272449" y="325977"/>
                  <a:pt x="274986" y="322624"/>
                  <a:pt x="277522" y="319347"/>
                </a:cubicBezTo>
                <a:cubicBezTo>
                  <a:pt x="279984" y="316069"/>
                  <a:pt x="282521" y="312941"/>
                  <a:pt x="285058" y="309812"/>
                </a:cubicBezTo>
                <a:cubicBezTo>
                  <a:pt x="287594" y="306758"/>
                  <a:pt x="290056" y="303704"/>
                  <a:pt x="292593" y="300724"/>
                </a:cubicBezTo>
                <a:cubicBezTo>
                  <a:pt x="294906" y="297968"/>
                  <a:pt x="297218" y="295211"/>
                  <a:pt x="299531" y="292530"/>
                </a:cubicBezTo>
                <a:cubicBezTo>
                  <a:pt x="300725" y="291114"/>
                  <a:pt x="301919" y="289699"/>
                  <a:pt x="303038" y="288284"/>
                </a:cubicBezTo>
                <a:cubicBezTo>
                  <a:pt x="305351" y="285528"/>
                  <a:pt x="307663" y="282771"/>
                  <a:pt x="309827" y="279941"/>
                </a:cubicBezTo>
                <a:cubicBezTo>
                  <a:pt x="311990" y="277259"/>
                  <a:pt x="314079" y="274577"/>
                  <a:pt x="316168" y="271821"/>
                </a:cubicBezTo>
                <a:cubicBezTo>
                  <a:pt x="318108" y="269214"/>
                  <a:pt x="320048" y="266532"/>
                  <a:pt x="321838" y="263776"/>
                </a:cubicBezTo>
                <a:cubicBezTo>
                  <a:pt x="323554" y="261169"/>
                  <a:pt x="325270" y="258487"/>
                  <a:pt x="326837" y="255731"/>
                </a:cubicBezTo>
                <a:cubicBezTo>
                  <a:pt x="328329" y="253124"/>
                  <a:pt x="329747" y="250442"/>
                  <a:pt x="331090" y="247686"/>
                </a:cubicBezTo>
                <a:cubicBezTo>
                  <a:pt x="332358" y="245004"/>
                  <a:pt x="333552" y="242248"/>
                  <a:pt x="334596" y="239492"/>
                </a:cubicBezTo>
                <a:cubicBezTo>
                  <a:pt x="352651" y="190550"/>
                  <a:pt x="345563" y="135873"/>
                  <a:pt x="315721" y="93115"/>
                </a:cubicBezTo>
                <a:cubicBezTo>
                  <a:pt x="285804" y="50282"/>
                  <a:pt x="236862" y="24806"/>
                  <a:pt x="184638" y="24806"/>
                </a:cubicBezTo>
                <a:cubicBezTo>
                  <a:pt x="132413" y="24806"/>
                  <a:pt x="83471" y="50282"/>
                  <a:pt x="53554" y="93115"/>
                </a:cubicBezTo>
                <a:cubicBezTo>
                  <a:pt x="23712" y="135873"/>
                  <a:pt x="16624" y="190550"/>
                  <a:pt x="34679" y="239492"/>
                </a:cubicBezTo>
                <a:cubicBezTo>
                  <a:pt x="35425" y="241428"/>
                  <a:pt x="36246" y="243365"/>
                  <a:pt x="37066" y="245302"/>
                </a:cubicBezTo>
                <a:cubicBezTo>
                  <a:pt x="37962" y="247239"/>
                  <a:pt x="38857" y="249175"/>
                  <a:pt x="39827" y="251038"/>
                </a:cubicBezTo>
                <a:cubicBezTo>
                  <a:pt x="40871" y="252975"/>
                  <a:pt x="41916" y="254837"/>
                  <a:pt x="43035" y="256699"/>
                </a:cubicBezTo>
                <a:cubicBezTo>
                  <a:pt x="44154" y="258636"/>
                  <a:pt x="45273" y="260498"/>
                  <a:pt x="46541" y="262361"/>
                </a:cubicBezTo>
                <a:cubicBezTo>
                  <a:pt x="47810" y="264297"/>
                  <a:pt x="49078" y="266234"/>
                  <a:pt x="50421" y="268096"/>
                </a:cubicBezTo>
                <a:cubicBezTo>
                  <a:pt x="51241" y="269288"/>
                  <a:pt x="52062" y="270406"/>
                  <a:pt x="52957" y="271598"/>
                </a:cubicBezTo>
                <a:cubicBezTo>
                  <a:pt x="54375" y="273534"/>
                  <a:pt x="55867" y="275471"/>
                  <a:pt x="57359" y="277333"/>
                </a:cubicBezTo>
                <a:cubicBezTo>
                  <a:pt x="58851" y="279345"/>
                  <a:pt x="60418" y="281281"/>
                  <a:pt x="61985" y="283144"/>
                </a:cubicBezTo>
                <a:cubicBezTo>
                  <a:pt x="63626" y="285155"/>
                  <a:pt x="65267" y="287092"/>
                  <a:pt x="66909" y="289103"/>
                </a:cubicBezTo>
                <a:cubicBezTo>
                  <a:pt x="68774" y="291338"/>
                  <a:pt x="70714" y="293573"/>
                  <a:pt x="72579" y="295882"/>
                </a:cubicBezTo>
                <a:cubicBezTo>
                  <a:pt x="74593" y="298191"/>
                  <a:pt x="76608" y="300575"/>
                  <a:pt x="78547" y="302959"/>
                </a:cubicBezTo>
                <a:cubicBezTo>
                  <a:pt x="80338" y="305119"/>
                  <a:pt x="82128" y="307205"/>
                  <a:pt x="83844" y="309365"/>
                </a:cubicBezTo>
                <a:cubicBezTo>
                  <a:pt x="85635" y="311600"/>
                  <a:pt x="87425" y="313760"/>
                  <a:pt x="89216" y="315995"/>
                </a:cubicBezTo>
                <a:cubicBezTo>
                  <a:pt x="91007" y="318304"/>
                  <a:pt x="92797" y="320613"/>
                  <a:pt x="94513" y="322922"/>
                </a:cubicBezTo>
                <a:cubicBezTo>
                  <a:pt x="96304" y="325306"/>
                  <a:pt x="98020" y="327764"/>
                  <a:pt x="99736" y="330223"/>
                </a:cubicBezTo>
                <a:cubicBezTo>
                  <a:pt x="101526" y="332681"/>
                  <a:pt x="103167" y="335214"/>
                  <a:pt x="104883" y="337821"/>
                </a:cubicBezTo>
                <a:cubicBezTo>
                  <a:pt x="105928" y="339460"/>
                  <a:pt x="106898" y="341024"/>
                  <a:pt x="107868" y="342737"/>
                </a:cubicBezTo>
                <a:cubicBezTo>
                  <a:pt x="109509" y="345419"/>
                  <a:pt x="111076" y="348175"/>
                  <a:pt x="112642" y="350931"/>
                </a:cubicBezTo>
                <a:cubicBezTo>
                  <a:pt x="114135" y="353762"/>
                  <a:pt x="115627" y="356667"/>
                  <a:pt x="116970" y="359572"/>
                </a:cubicBezTo>
                <a:cubicBezTo>
                  <a:pt x="118387" y="362627"/>
                  <a:pt x="119730" y="365681"/>
                  <a:pt x="120998" y="368735"/>
                </a:cubicBezTo>
                <a:cubicBezTo>
                  <a:pt x="122267" y="371938"/>
                  <a:pt x="123386" y="375141"/>
                  <a:pt x="124505" y="378344"/>
                </a:cubicBezTo>
                <a:cubicBezTo>
                  <a:pt x="125549" y="381697"/>
                  <a:pt x="126519" y="385049"/>
                  <a:pt x="127415" y="388401"/>
                </a:cubicBezTo>
                <a:cubicBezTo>
                  <a:pt x="129131" y="395031"/>
                  <a:pt x="125102" y="401809"/>
                  <a:pt x="118462" y="403523"/>
                </a:cubicBezTo>
                <a:cubicBezTo>
                  <a:pt x="111822" y="405236"/>
                  <a:pt x="105033" y="401213"/>
                  <a:pt x="103391" y="394584"/>
                </a:cubicBezTo>
                <a:cubicBezTo>
                  <a:pt x="87276" y="332085"/>
                  <a:pt x="31247" y="301767"/>
                  <a:pt x="11402" y="248058"/>
                </a:cubicBezTo>
                <a:cubicBezTo>
                  <a:pt x="-9488" y="191444"/>
                  <a:pt x="-1356" y="128350"/>
                  <a:pt x="33187" y="78887"/>
                </a:cubicBezTo>
                <a:cubicBezTo>
                  <a:pt x="67729" y="29424"/>
                  <a:pt x="124281" y="0"/>
                  <a:pt x="184638" y="0"/>
                </a:cubicBez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8406414" y="4012208"/>
            <a:ext cx="495300" cy="456011"/>
          </a:xfrm>
          <a:custGeom>
            <a:rect l="l" t="t" r="r" b="b"/>
            <a:pathLst>
              <a:path w="580" h="535">
                <a:moveTo>
                  <a:pt x="164" y="525"/>
                </a:moveTo>
                <a:cubicBezTo>
                  <a:pt x="172" y="534"/>
                  <a:pt x="186" y="535"/>
                  <a:pt x="196" y="526"/>
                </a:cubicBezTo>
                <a:lnTo>
                  <a:pt x="570" y="187"/>
                </a:lnTo>
                <a:cubicBezTo>
                  <a:pt x="579" y="179"/>
                  <a:pt x="580" y="165"/>
                  <a:pt x="572" y="155"/>
                </a:cubicBezTo>
                <a:lnTo>
                  <a:pt x="475" y="49"/>
                </a:lnTo>
                <a:cubicBezTo>
                  <a:pt x="466" y="39"/>
                  <a:pt x="452" y="39"/>
                  <a:pt x="443" y="47"/>
                </a:cubicBezTo>
                <a:lnTo>
                  <a:pt x="124" y="335"/>
                </a:lnTo>
                <a:cubicBezTo>
                  <a:pt x="115" y="344"/>
                  <a:pt x="114" y="358"/>
                  <a:pt x="123" y="367"/>
                </a:cubicBezTo>
                <a:lnTo>
                  <a:pt x="175" y="425"/>
                </a:lnTo>
                <a:cubicBezTo>
                  <a:pt x="183" y="434"/>
                  <a:pt x="198" y="435"/>
                  <a:pt x="207" y="426"/>
                </a:cubicBezTo>
                <a:lnTo>
                  <a:pt x="341" y="305"/>
                </a:lnTo>
                <a:cubicBezTo>
                  <a:pt x="350" y="297"/>
                  <a:pt x="351" y="282"/>
                  <a:pt x="343" y="273"/>
                </a:cubicBezTo>
                <a:lnTo>
                  <a:pt x="327" y="256"/>
                </a:lnTo>
                <a:lnTo>
                  <a:pt x="193" y="378"/>
                </a:lnTo>
                <a:lnTo>
                  <a:pt x="172" y="354"/>
                </a:lnTo>
                <a:lnTo>
                  <a:pt x="457" y="96"/>
                </a:lnTo>
                <a:lnTo>
                  <a:pt x="523" y="169"/>
                </a:lnTo>
                <a:lnTo>
                  <a:pt x="182" y="478"/>
                </a:lnTo>
                <a:lnTo>
                  <a:pt x="58" y="340"/>
                </a:lnTo>
                <a:lnTo>
                  <a:pt x="404" y="26"/>
                </a:lnTo>
                <a:lnTo>
                  <a:pt x="389" y="10"/>
                </a:lnTo>
                <a:cubicBezTo>
                  <a:pt x="380" y="0"/>
                  <a:pt x="366" y="0"/>
                  <a:pt x="357" y="8"/>
                </a:cubicBezTo>
                <a:lnTo>
                  <a:pt x="10" y="322"/>
                </a:lnTo>
                <a:cubicBezTo>
                  <a:pt x="1" y="330"/>
                  <a:pt x="0" y="344"/>
                  <a:pt x="9" y="354"/>
                </a:cubicBezTo>
                <a:lnTo>
                  <a:pt x="164" y="525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8901714" y="1917723"/>
            <a:ext cx="2084387" cy="6164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901714" y="3911623"/>
            <a:ext cx="2084387" cy="554016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主题介绍</a:t>
              </a:r>
            </a:p>
          </p:txBody>
        </p:sp>
      </p:grpSp>
      <p:sp>
        <p:nvSpPr>
          <p:cNvPr id="31" name="AutoShape 31"/>
          <p:cNvSpPr/>
          <p:nvPr/>
        </p:nvSpPr>
        <p:spPr>
          <a:xfrm>
            <a:off x="8406414" y="4525963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云平台解决方案是一种基于云计算技术的解决方案，可以为酒店提供高效、便捷的设备和设施管理方式。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406414" y="2594489"/>
            <a:ext cx="2708275" cy="13830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酒店业是服务行业的重要组成部分，设备和设施的管理对于酒店的运营至关重要。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4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name="adj1" fmla="val 7163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3278" r="23278"/>
          <a:stretch>
            <a:fillRect/>
          </a:stretch>
        </p:blipFill>
        <p:spPr>
          <a:xfrm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67" r="1267"/>
          <a:stretch>
            <a:fillRect/>
          </a:stretch>
        </p:blipFill>
        <p:spPr>
          <a:xfrm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7" name="Freeform 7"/>
          <p:cNvSpPr/>
          <p:nvPr/>
        </p:nvSpPr>
        <p:spPr>
          <a:xfrm>
            <a:off x="3721695" y="2521355"/>
            <a:ext cx="306115" cy="294843"/>
          </a:xfrm>
          <a:custGeom>
            <a:rect l="l" t="t" r="r" b="b"/>
            <a:pathLst>
              <a:path w="6825" h="6825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9" name="Freeform 9"/>
          <p:cNvSpPr/>
          <p:nvPr/>
        </p:nvSpPr>
        <p:spPr>
          <a:xfrm>
            <a:off x="8165392" y="2521355"/>
            <a:ext cx="306115" cy="294843"/>
          </a:xfrm>
          <a:custGeom>
            <a:rect l="l" t="t" r="r" b="b"/>
            <a:pathLst>
              <a:path w="6825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1" name="Freeform 11"/>
          <p:cNvSpPr/>
          <p:nvPr/>
        </p:nvSpPr>
        <p:spPr>
          <a:xfrm>
            <a:off x="4432588" y="4363773"/>
            <a:ext cx="306115" cy="294843"/>
          </a:xfrm>
          <a:custGeom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AutoShape 12"/>
          <p:cNvSpPr/>
          <p:nvPr/>
        </p:nvSpPr>
        <p:spPr>
          <a:xfrm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DDEDFF"/>
                </a:solidFill>
                <a:latin typeface="Calibri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7454500" y="4363773"/>
            <a:ext cx="306115" cy="294843"/>
          </a:xfrm>
          <a:custGeom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747336" y="2402205"/>
            <a:ext cx="2553871" cy="10203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云平台解决方案能够集中管理酒店的各种设备和设施，实现远程监控和控制，提高管理效率。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7336" y="2037683"/>
            <a:ext cx="2553871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提高管理效率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0528" y="5092530"/>
            <a:ext cx="2552700" cy="89187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通过云平台解决方案，酒店可以减少人力成本和设备维护成本，降低运营成本。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降低运营成本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72233" y="2402205"/>
            <a:ext cx="2552700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云平台解决方案能够实时监控设备和设施的运行状态，及时发现和解决问题，提高服务质量。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72233" y="2037683"/>
            <a:ext cx="2569478" cy="4416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提高服务质量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14024" y="5112856"/>
            <a:ext cx="2552700" cy="9339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云平台解决方案采用先进的数据加密和备份技术，确保酒店数据的安全性和可靠性。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增强数据安全性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云平台解决方案的重要性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02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酒店设备和设施管理的挑战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8" r="338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4" name="AutoShape 4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TextBox 24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设备种类繁多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454963" y="3878730"/>
            <a:ext cx="3974251" cy="2162291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6" name="AutoShape 26"/>
          <p:cNvSpPr/>
          <p:nvPr/>
        </p:nvSpPr>
        <p:spPr>
          <a:xfrm>
            <a:off x="563624" y="1510084"/>
            <a:ext cx="2936423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酒店通常拥有各种类型的设备，如客房设施、厨房设备、清洁设备等，每种设备的维护和操作要求各不相同，增加了管理难度。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90191" y="4157580"/>
            <a:ext cx="3052052" cy="16045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由于设备种类繁多，酒店需要建立完善的设备管理制度和操作规范，以确保设备的安全、稳定运行。</a:t>
            </a:r>
            <a:endParaRPr lang="en-US" sz="11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25000" r="250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酒店设施的维护需要定期进行，如清洁、检查、维修等，但由于设施数量多、分布广，维护工作量大且难以保证质量。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设施维护过程中，需要专业的技术人员进行操作，但技术人员的数量和技能水平往往难以满足需求。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设施维护困难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981837" y="1604867"/>
            <a:ext cx="3394996" cy="2116741"/>
            <a:chOff x="981837" y="1604867"/>
            <a:chExt cx="3394996" cy="2116741"/>
          </a:xfrm>
        </p:grpSpPr>
        <p:sp>
          <p:nvSpPr>
            <p:cNvPr id="3" name="AutoShape 3"/>
            <p:cNvSpPr/>
            <p:nvPr/>
          </p:nvSpPr>
          <p:spPr>
            <a:xfrm>
              <a:off x="981837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940">
                  <a:solidFill>
                    <a:srgbClr val="FFFFFF">
                      <a:alpha val="100000"/>
                    </a:srgbClr>
                  </a:solidFill>
                  <a:latin typeface="Calibri"/>
                  <a:ea typeface="Calibri"/>
                  <a:cs typeface="Calibri"/>
                </a:rPr>
                <a:t>    </a:t>
              </a:r>
              <a:endParaRPr lang="en-US" sz="11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76738" y="3721608"/>
            <a:ext cx="3394996" cy="2116741"/>
            <a:chOff x="4376738" y="3721608"/>
            <a:chExt cx="3394996" cy="2116741"/>
          </a:xfrm>
        </p:grpSpPr>
        <p:sp>
          <p:nvSpPr>
            <p:cNvPr id="5" name="AutoShape 5"/>
            <p:cNvSpPr/>
            <p:nvPr/>
          </p:nvSpPr>
          <p:spPr>
            <a:xfrm>
              <a:off x="4376738" y="3721608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7771733" y="1604867"/>
            <a:ext cx="3394996" cy="2116741"/>
            <a:chOff x="7771733" y="1604867"/>
            <a:chExt cx="3394996" cy="2116741"/>
          </a:xfrm>
        </p:grpSpPr>
        <p:sp>
          <p:nvSpPr>
            <p:cNvPr id="7" name="AutoShape 7"/>
            <p:cNvSpPr/>
            <p:nvPr/>
          </p:nvSpPr>
          <p:spPr>
            <a:xfrm>
              <a:off x="7771733" y="1604867"/>
              <a:ext cx="3394996" cy="2116741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698" b="2698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4175" b="14175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高成本与低效率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7922" y="1822244"/>
            <a:ext cx="3286271" cy="1654845"/>
            <a:chOff x="1057922" y="1822244"/>
            <a:chExt cx="3286271" cy="1654845"/>
          </a:xfrm>
        </p:grpSpPr>
        <p:sp>
          <p:nvSpPr>
            <p:cNvPr id="34" name="TextBox 34"/>
            <p:cNvSpPr txBox="1"/>
            <p:nvPr/>
          </p:nvSpPr>
          <p:spPr>
            <a:xfrm>
              <a:off x="1057922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酒店设备和设施管理需要投入大量的人力、物力和财力，导致管理成本高昂。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52917" y="3966127"/>
            <a:ext cx="3286271" cy="1654845"/>
            <a:chOff x="4452917" y="3966127"/>
            <a:chExt cx="3286271" cy="1654845"/>
          </a:xfrm>
        </p:grpSpPr>
        <p:sp>
          <p:nvSpPr>
            <p:cNvPr id="36" name="TextBox 36"/>
            <p:cNvSpPr txBox="1"/>
            <p:nvPr/>
          </p:nvSpPr>
          <p:spPr>
            <a:xfrm>
              <a:off x="4452917" y="3966127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由于设备和设施的分散性，管理效率低下，难以实现统一的管理和监控。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47818" y="1822244"/>
            <a:ext cx="3286271" cy="1654845"/>
            <a:chOff x="7847818" y="1822244"/>
            <a:chExt cx="3286271" cy="1654845"/>
          </a:xfrm>
        </p:grpSpPr>
        <p:sp>
          <p:nvSpPr>
            <p:cNvPr id="38" name="TextBox 38"/>
            <p:cNvSpPr txBox="1"/>
            <p:nvPr/>
          </p:nvSpPr>
          <p:spPr>
            <a:xfrm>
              <a:off x="7847818" y="1822244"/>
              <a:ext cx="3286271" cy="1654845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rgbClr val="FFFDF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云平台解决方案如何提供酒店的设备和设施管理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244653" y="2010053"/>
            <a:ext cx="3702695" cy="1138956"/>
            <a:chOff x="4244653" y="2010053"/>
            <a:chExt cx="3702695" cy="1138956"/>
          </a:xfrm>
        </p:grpSpPr>
        <p:sp>
          <p:nvSpPr>
            <p:cNvPr id="3" name="TextBox 3"/>
            <p:cNvSpPr txBox="1"/>
            <p:nvPr/>
          </p:nvSpPr>
          <p:spPr>
            <a:xfrm>
              <a:off x="4244653" y="2010053"/>
              <a:ext cx="3702695" cy="1138956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6600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03</a:t>
              </a: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54233" y="3601814"/>
            <a:ext cx="5283534" cy="1272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云平台解决方案的优势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集中化管理还允许酒店将所有设备和设施纳入一个统一的系统，方便进行统一管理和调度，提高了管理效率。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集中化管理还有助于酒店实现设备和设施的标准化管理，确保所有设备都按照统一的标准进行维护和保养。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4343" r="4343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85" r="9585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601" r="9601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集中化管理意味着酒店的所有设备和设施信息都存储在云端，管理人员可以通过云平台随时随地查看和管理这些信息。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集中化管理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57080" y="1431615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TextBox 4"/>
          <p:cNvSpPr txBox="1"/>
          <p:nvPr/>
        </p:nvSpPr>
        <p:spPr>
          <a:xfrm>
            <a:off x="720871" y="1321887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539110" y="3161277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727285" y="3051549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575049" y="4866556"/>
            <a:ext cx="1511760" cy="1373901"/>
          </a:xfrm>
          <a:custGeom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TextBox 8"/>
          <p:cNvSpPr txBox="1"/>
          <p:nvPr/>
        </p:nvSpPr>
        <p:spPr>
          <a:xfrm>
            <a:off x="751032" y="4756828"/>
            <a:ext cx="1111026" cy="161544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8535" y="1431615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云平台解决方案可以实时监控酒店的设备和设施的运行状态，一旦发现异常或故障，系统会自动报警并通知管理人员。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8535" y="3135142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实时监控和维护还允许酒店及时发现潜在的故障和问题，避免设备损坏和维修成本的增加。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8535" y="4866556"/>
            <a:ext cx="4235703" cy="1341120"/>
          </a:xfrm>
          <a:prstGeom prst="rect">
            <a:avLst/>
          </a:prstGeom>
        </p:spPr>
        <p:txBody>
          <a:bodyPr vert="horz" wrap="square" lIns="95250" tIns="95250" rIns="47625" bIns="952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实时监控和维护还有助于酒店提高设备和设施的使用寿命，减少维修和更换设备的频率。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实时监控和维护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https://d.book118.com/368120070063006024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DDEDFF"/>
      </a:lt1>
      <a:dk2>
        <a:srgbClr val="000000"/>
      </a:dk2>
      <a:lt2>
        <a:srgbClr val="FFFFFF"/>
      </a:lt2>
      <a:accent1>
        <a:srgbClr val="3490F4"/>
      </a:accent1>
      <a:accent2>
        <a:srgbClr val="71A6E6"/>
      </a:accent2>
      <a:accent3>
        <a:srgbClr val="4CC8E3"/>
      </a:accent3>
      <a:accent4>
        <a:srgbClr val="5CB887"/>
      </a:accent4>
      <a:accent5>
        <a:srgbClr val="F6B048"/>
      </a:accent5>
      <a:accent6>
        <a:srgbClr val="A5A8F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52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2024-08-31T14:57:21.637</cp:lastPrinted>
  <dcterms:created xsi:type="dcterms:W3CDTF">2024-08-31T06:57:21Z</dcterms:created>
  <dcterms:modified xsi:type="dcterms:W3CDTF">2024-08-31T06:57:23Z</dcterms:modified>
</cp:coreProperties>
</file>