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F4F10-2871-44CE-8037-F5507A945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EEC1E-E5D7-4449-BEF2-FD85CD95A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9FD58-FB20-4DFA-B3FE-9CC9B3513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F16F5-761A-44EB-B4E7-8068B73EE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C82D11-40CF-4158-8A7C-0E71168B0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1CF51C-0EB5-4B35-8A3C-323FD5FBF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B2970-4B60-48AC-93DD-25B56DBAB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1E44E-672F-4B60-9D33-2FCD68683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66C1C-85D1-405F-B070-543C31646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4E8B7-00AF-43B2-A98E-E8CFDD7FB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41E83-36B8-4208-99CD-8388428B1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20133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函数极限的基本概念与性质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极限思想的引入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函数极限的定义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函数极限的性质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函数极限的求法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函数极限的应用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极限思想的引入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古代数学中的极限思想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表达了物质无限可分的思想，也体现了极限思想。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庄子的“一尺之棰，日取其半，万世不竭”的哲学思想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通过不断倍增正多边形的边数来逼近圆，体现了极限思想。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割圆术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用直线段来逼近曲线，从而求得曲边形的面积或体积。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刘徽的“以直代曲”思想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ε-δ语言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用严格的数学语言定义了函数极限，为微积分学奠定了严密的基础。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柯西准则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给出了数列收敛的充分必要条件，是极限概念的精确化表述。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维尔斯特拉斯聚点定理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揭示了有界数列必有收敛子列的性质，进一步丰富了极限理论。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近代数学中的极限概念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连续性的基础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极限思想是研究函数连续性的重要工具，通过极限可以定义函数的连续性。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导数和微分的基础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导数和微分的定义都涉及到极限，因此极限思想是微积分学的基础。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定积分的定义是通过求极限来得到的，因此极限思想在积分学中也有重要地位。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极限思想在数学分析中的地位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函数极限的定义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当$x$趋近于$x_0$时，函数$f(x)$趋近于一个确定的常数$A$，则称$A$为函数$f(x)$当$x$趋近于$x_0$时的极限。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描述性定义给出了函数极限的一种直观感受，即函数值在自变量趋近某一点时无限接近于一个常数。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函数极限的描述性定义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00" r="13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对于任意小的正数$epsilon$，总存在正数$delta$，使得当$0 &lt; |x - x_0| &lt; delta$时，有$|f(x) - A| &lt; epsilon$，则称$A$为函数$f(x)$当$x$趋近于$x_0$时的极限。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精确性定义用严格的数学语言描述了函数极限的概念，是数学分析的基础。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函数极限的精确性定义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若函数$f(x)$在$x_0$的某个去心邻域内有定义，且存在一个常数$A$，使得对于任意小的正数$epsilon$，总存在正数$delta$，满足当$0 &lt; |x - x_0| &lt; delta$时，有$|f(x) - A| &lt; epsilon$，则称函数$f(x)$在$x_0$处存在极限。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若函数$f(x)$在$x_0$处存在极限，则该极限是唯一的。即若存在两个常数$A_1$和$A_2$都满足函数极限的定义，则必有$A_1 = A_2$。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唯一性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函数极限的存在性与唯一性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函数极限的性质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局部有界性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如果函数在某点的极限存在，那么在该点的某个邻域内，函数值必然有界。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局部有界性反映了函数在接近极限点时的变化趋势，是函数极限存在的一个必要条件。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如果函数在某点的极限存在且大于0（或小于0），那么在该点的某个邻域内，函数值也大于0（或小于0）。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局部保号性说明了函数在接近极限点时的符号与极限值的符号相同。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局部保号性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https://d.book118.com/368120133062006033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2024-09-11T11:36:43.420</cp:lastPrinted>
  <dcterms:created xsi:type="dcterms:W3CDTF">2024-09-11T03:36:43Z</dcterms:created>
  <dcterms:modified xsi:type="dcterms:W3CDTF">2024-09-11T03:36:45Z</dcterms:modified>
</cp:coreProperties>
</file>