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309342-3AB0-420C-8700-30917A2887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7F0320-DEA5-4AE6-A3A3-F3B476E265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9ACE32-0268-44C4-BFE7-00DCC97F8C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46B3B0-F441-431C-8C1E-217401F1B4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6843DA-2101-4918-8CBC-49FE256F3D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D51A43-5653-4869-8322-45529F6272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34CB99-4180-4112-AE6A-B459C8336F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BBFD21-A22A-4C0D-A7A6-13591918C3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FDCBE5-4603-4CB4-9C9C-756AFF0830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FDA898-4431-4929-94EE-59EED7D64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E99792-4612-40D4-A7F0-C7091735D6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12103207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:AA</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2024-01-17</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建设工程安全生产管理法规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法规概述与背景</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安全生产管理核心制度</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建设单位的安全责任与义务</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施工单位的安全责任与义务</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监理单位的安全责任与义务</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法律责任与处罚措施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法规概述与背景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建设工程安全生产管理法规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建设工程</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建设工程安全生产管理法规的定义</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是指国家为了加强建设工程安全生产管理，保障人民群众生命财产安全，制定并颁布的一系列法律、法规、规章和规范性文件。</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是指土木工程、建筑工程、线路管道和设备安装工程及装修工程。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法律</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行政法规</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部门规章</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规范性文件</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法规的体系结构</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由国务院有关部门制定，如住房和城乡建设部制定的《危险性较大的分部分项工程安全管理规定》等。</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由国务院制定，如《建设工程安全生产管理条例》等。</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由全国人大及其常委会制定，如《中华人民共和国建筑法》、《中华人民共和国安全生产法》等。</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由各级政府和有关部门制定，如各省、市、自治区制定的建设工程安全生产管理办法等。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20世纪50年代至80年代，我国建设工程安全生产管理法规处于初始阶段，主要是一些零散的规定和通知。</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20世纪90年代至21世纪初，随着我国经济建设的快速发展，建设工程规模不断扩大，安全生产问题日益突出，国家开始重视建设工程安全生产管理法规的制定和完善，相继出台了一系列法律、法规和规章。</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21世纪初至今，我国建设工程安全生产管理法规不断完善，形成了以《中华人民共和国建筑法》、《中华人民共和国安全生产法》为核心，以行政法规、部门规章和规范性文件为补充的完整法规体系。同时，各级政府和有关部门也加大了对建设工程安全生产管理的监管力度，提高了建设工程安全生产管理水平。</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初始阶段</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发展阶段</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完善阶段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安全生产管理核心制度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928" b="7928"/>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责任主体</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责任内容</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考核与奖惩</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明确建设、施工、监理等各方责任主体，强化企业法定代表人的安全生产第一责任人职责。</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建立健全各级各部门的安全生产责任制，明确各级管理人员和操作人员的安全职责，形成全员、全过程、全方位的安全生产责任体系。</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定期对安全生产责任制落实情况进行考核，对安全生产成绩突出的单位和个人给予奖励，对违反安全生产规定的行为进行处罚。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安全教育培训制度</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对全体员工进行安全教育培训，特别是对新员工、转岗员工和临时用工进行针对性的安全培训。</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包括安全生产法律法规、安全规章制度、安全操作规程、应急救援等方面的知识。</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采用集中授课、现场教学、案例分析等多种形式进行安全教育培训，确保培训效果。</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培训对象</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培训内容</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培训形式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检查频次</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检查内容</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隐患处理</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安全检查与隐患排查制度</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重点检查施工现场的临时设施、高处作业、施工机械、电气设备等环节存在的安全隐患。</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对排查出的安全隐患，要立即采取措施进行整改，确保隐患及时消除。同时，要建立隐患排查治理台账，对隐患整改情况进行跟踪管理。</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定期开展安全检查，包括日常检查、专项检查、季节性检查、节假日检查等。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事故报告</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生生产安全事故后，事故现场有关人员应当立即向本单位负责人报告；单位负责人接到报告后，应当于1小时内向事故发生地县级以上人民政府安全生产监督管理部门和负有安全生产监督管理职责的有关部门报告。</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1833" r="118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应急预案</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针对可能发生的生产安全事故的特点和危害，制定相应的应急预案，并定期组织演练。同时，要加强应急救援队伍建设，提高应急救援能力。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应急处置</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在事故发生时，要立即启动应急预案，组织救援力量进行应急处置，防止事故扩大和减少人员伤亡。同时，要做好事故现场的保护和证据收集工作，为事故调查处理提供依据。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事故报告与应急管理制度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建设单位的安全责任与义务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建立健全安全生产责任制度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明确各级管理人员和操作人员的安全职责，形成完善的安全生产责任体系。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制定安全生产规章制度和操作规程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结合工程实际，制定各项安全生产规章制度和操作规程，确保安全工作的规范化、制度化。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保证安全生产投入</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按照国家规定和合同约定，保证建设工程安全生产所需资金的投入，确保安全设施、安全培训、安全宣传等工作的顺利开展。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建设单位的安全生产职责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899" b="108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733" b="173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9792" b="2979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建设单位的安全投入与保障措施</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安全设施投入</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建设单位应当按照规定，在建设工程中配备必要的安全设施，如安全网、安全门、灭火器等，确保施工现场的安全。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安全培训与宣传投入</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建设单位应当加强对从业人员的安全培训和宣传教育，提高从业人员的安全意识和操作技能。</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应急救援投入</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建设单位应当制定完善的应急救援预案，配备必要的应急救援设备和人员，确保在紧急情况下能够及时、有效地进行救援。</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https://d.book118.com/368121032075006032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2024-09-10T03:12:25.735</cp:lastPrinted>
  <dcterms:created xsi:type="dcterms:W3CDTF">2024-09-09T19:12:25Z</dcterms:created>
  <dcterms:modified xsi:type="dcterms:W3CDTF">2024-09-09T19:12:28Z</dcterms:modified>
</cp:coreProperties>
</file>