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1A868-6F0E-4F70-9642-A9025574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EF5D5-CE80-451C-A125-503C81D82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31A58-A004-42B7-AE0D-0CC35CE3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18BE8-EC2B-4DA9-9A87-6A48FF1F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4947F-24A5-4655-B478-26AB2F6F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4FBBCA-237C-4284-AA42-3CFCD34C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68B18-BE4F-4643-AAE2-8A1F4E8C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BC073-81DC-4711-9953-9EAA7796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DA695-DCE9-48D3-A08B-B1D7EB9A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BA680-A45A-4026-81E7-B89C3C93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BE0FA-28E9-42F7-AE3A-9E39634D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2002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07058"/>
            <a:ext cx="12229663" cy="57326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42747" y="1226293"/>
            <a:ext cx="9106507" cy="179413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3788566" y="3540703"/>
            <a:ext cx="4652531" cy="489827"/>
            <a:chOff x="3788566" y="3540703"/>
            <a:chExt cx="4652531" cy="489827"/>
          </a:xfrm>
        </p:grpSpPr>
        <p:sp>
          <p:nvSpPr>
            <p:cNvPr id="5" name="AutoShape 5"/>
            <p:cNvSpPr/>
            <p:nvPr/>
          </p:nvSpPr>
          <p:spPr>
            <a:xfrm>
              <a:off x="3788566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6308735" y="3540703"/>
              <a:ext cx="2132362" cy="489827"/>
            </a:xfrm>
            <a:prstGeom prst="rect">
              <a:avLst/>
            </a:prstGeom>
          </p:spPr>
          <p:txBody>
            <a:bodyPr wrap="square" lIns="85725" tIns="85725" rIns="47625" bIns="85725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15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2023-11-12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547" cy="3957447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绿色建筑中暖通专业设计的关键技术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绿色建筑中暖通专业设计的未来发展趋势及挑战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12" r="15112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917" r="1917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绿色建筑是指在建筑设计、施工和运营过程中，充分利用节能技术、可再生能源和绿色建材等手段，旨在降低建筑对环境的影响，提高建筑的使用效率，并且能够降低建筑对环境的影响，提高建筑的使用效率。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9" r="19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绿色建筑的意义在于推动建筑行业的可持续发展，提高建筑的使用效率和性能，同时降低建筑对环境的影响，实现人与自然的和谐共生。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绿色建筑还可以提高建筑的使用寿命和品质，降低建筑的维护成本和能源消耗，为社会带来更多的经济效益和社会效益。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根据使用性质的不同，绿色建筑可以分为公共建筑、居住建筑和工业建筑等类别。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根据节能程度的不同，绿色建筑可以分为一星、二星和三星等不同等级，其中三星为最高等级。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绿色建筑的分类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9854" r="98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5168" r="351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暖通专业设计是指为建筑物提供舒适、健康和节能的暖通空调系统设计。它包括制冷、制热、通风和空气净化等方面的设计。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在绿色建筑中，暖通专业设计更加强调能源效率、室内空气质量和环境可持续性。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暖通专业设计的概念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改善室内环境质量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暖通专业设计可以确保建筑物内拥有舒适、健康的室内环境，减少因空气污染和病菌传播等问题对人们健康的影响。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提高能源效率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通过优化暖通空调系统设计，可以显著降低建筑物的能源消耗，符合绿色建筑的要求。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绿色建筑中的暖通专业设计应考虑环境影响，采用可再生能源和低环境影响的技术和设备，有助于减少碳排放和促进可持续发展。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88" r="1818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暖通专业设计在绿色建筑中的重要性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绿色建筑中暖通专业设计的原则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在暖通专业设计中应优先选择节能技术和设备，减少能源消耗，降低运行成本。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节能原则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应采用低环境影响的技术和设备，减少对环境的污染和破坏。同时，合理设计通风系统，确保室内空气质量良好。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环保原则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应以人的需求为出发点，创造舒适、健康的室内环境，提高人们的生活质量。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人性化原则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考虑到不同地区的气候特点和建筑类型，设计灵活可变的暖通系统，以满足不同需求。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绿色建筑中暖通专业设计的关键技术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降低能耗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暖通系统是建筑能耗的主要来源之一，因此降低暖通系统的能耗是绿色建筑中暖通专业设计的重要任务。可以通过优化系统设计、选用高效节能设备、合理配置能源等措施来实现降低能耗的目标。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8292" b="829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节能技术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能源回收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在满足使用需求的前提下，利用各种能源回收技术，如余热回收、热泵等，将排放的能量进行回收再利用，可以显著降低能源消耗。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可再生能源利用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在暖通系统中合理利用可再生能源，如太阳能、地热能等，可以减少对传统能源的依赖，具有很好的环保和节能效益。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85" r="185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105422" y="0"/>
            <a:ext cx="12297421" cy="6776673"/>
          </a:xfrm>
          <a:prstGeom prst="rect">
            <a:avLst/>
          </a:prstGeom>
          <a:solidFill>
            <a:srgbClr val="FFFFFF">
              <a:alpha val="100000"/>
            </a:srgbClr>
          </a:solidFill>
          <a:ln w="7620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103178"/>
            <a:ext cx="10763152" cy="926592"/>
            <a:chOff x="454963" y="103178"/>
            <a:chExt cx="10763152" cy="926592"/>
          </a:xfrm>
        </p:grpSpPr>
        <p:sp>
          <p:nvSpPr>
            <p:cNvPr id="4" name="TextBox 4"/>
            <p:cNvSpPr txBox="1"/>
            <p:nvPr/>
          </p:nvSpPr>
          <p:spPr>
            <a:xfrm>
              <a:off x="1214567" y="1031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自然通风技术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通过合理的设计，利用建筑内部的自然通风系统，可以实现室内空气的流通和换气，改善室内空气质量。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在有利的地理和气象条件下，可以利用风能进行制冷或制热，以减少能源消耗。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80000"/>
                </a:solidFill>
                <a:latin typeface="Microsoft Yahei"/>
                <a:ea typeface="Microsoft Yahei"/>
                <a:cs typeface="Microsoft Yahei"/>
              </a:rPr>
              <a:t>在建筑上安装风力发电设备，可以将风能转化为电能，为建筑提供电力。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4206" y="6027791"/>
            <a:ext cx="2114315" cy="113544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285529"/>
            <a:ext cx="3545264" cy="5454568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942" r="1794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31" name="Group 31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32" name="AutoShape 32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34" name="Freeform 34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40" name="Freeform 40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46" name="AutoShape 46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AutoShape 49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自然通风设计</a:t>
            </a:r>
            <a:endParaRPr lang="en-US" sz="1100"/>
          </a:p>
        </p:txBody>
      </p:sp>
      <p:sp>
        <p:nvSpPr>
          <p:cNvPr id="50" name="AutoShape 50"/>
          <p:cNvSpPr/>
          <p:nvPr/>
        </p:nvSpPr>
        <p:spPr>
          <a:xfrm>
            <a:off x="8503125" y="588168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风能利用</a:t>
            </a:r>
            <a:endParaRPr lang="en-US" sz="1100"/>
          </a:p>
        </p:txBody>
      </p:sp>
      <p:sp>
        <p:nvSpPr>
          <p:cNvPr id="51" name="AutoShape 51"/>
          <p:cNvSpPr/>
          <p:nvPr/>
        </p:nvSpPr>
        <p:spPr>
          <a:xfrm>
            <a:off x="8503125" y="3542930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风能发电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https://d.book118.com/368122002131006040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2024-09-19T10:43:36.497</cp:lastPrinted>
  <dcterms:created xsi:type="dcterms:W3CDTF">2024-09-19T02:43:36Z</dcterms:created>
  <dcterms:modified xsi:type="dcterms:W3CDTF">2024-09-19T02:43:38Z</dcterms:modified>
</cp:coreProperties>
</file>