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021E96-C8EB-439A-9D21-9D296A451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78A534-BEAC-4008-B5D8-AB0639F497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4CD47F-F50C-46B0-A556-690FA441B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4F5708-B1E6-46AF-BC46-458206983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E15FDE-1C34-4D26-8F23-C4F512430E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0FEAB3-E692-42BC-B9FC-87494B7BDF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856ED3-622A-40A4-B8F9-0F67443591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83F202-1442-4DA7-971F-FA925DA060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B1F3B6-5ADF-48A1-97FF-6E3D3CA2A2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C97FA2-AE8B-4DED-9540-79F1B9E6A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68D580-CD48-4287-92EB-98FAD03A7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22031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白血病治疗简单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白血病简介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白血病的治疗方法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白血病治疗的进展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白血病患者的护理与康复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白血病简介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65" r="309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白血病细胞会取代正常的骨髓组织，并浸润到血液和其他器官中，引发一系列症状和并发症。</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白血病是一种血液系统的恶性肿瘤，起源于骨髓造血干细胞，导致异常的细胞增殖和扩散，影响正常的造血功能。</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白血病的类型</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根据细胞的分化程度和特点，白血病可以分为急性白血病和慢性白血病。</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急性白血病细胞分化程度较低，生长迅速，病程发展快；慢性白血病细胞分化程度较高，生长缓慢，病程发展较慢。</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遗传因素在白血病发病中起一定作用，某些染色体异常和基因突变会增加患白血病的风险。</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环境因素如化学物质、辐射、病毒等也可能导致白血病的发生。</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7128" r="712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5892" r="1589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白血病的病因比较复杂，与遗传、环境、放射性物质等多种因素有关。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白血病的病因</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白血病的治疗方法</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化疗是白血病治疗的主要手段之一，通过使用化学药物来杀死或抑制癌细胞生长。</a:t>
            </a:r>
          </a:p>
        </p:txBody>
      </p:sp>
      <p:pic>
        <p:nvPicPr>
          <p:cNvPr id="4" name="Picture 4"/>
          <p:cNvPicPr>
            <a:picLocks noChangeAspect="1"/>
          </p:cNvPicPr>
          <p:nvPr/>
        </p:nvPicPr>
        <p:blipFill>
          <a:blip r:embed="rId2"/>
          <a:srcRect t="16667" b="16667"/>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化疗通常需要进行多个疗程，每个疗程的时间和次数根据治疗方案而定。</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化疗药物有多种，根据白血病类型和病情严重程度选择不同的药物和剂量。</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化疗过程中可能出现恶心、呕吐、脱发、骨髓抑制等副作用，需注意保护患者生命体征和营养支持。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放疗</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放疗是利用放射线杀死癌细胞的治疗方法，通常用于局部控制白血病病情。</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放疗的剂量和照射范围需根据病情制定，以避免对周围正常组织造成损伤。</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放疗可能产生疲劳、恶心、呕吐、骨髓抑制等副作用，需密切监测并及时处理。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骨髓移植是通过移植正常造血干细胞来重建患者的造血功能和免疫系统，从而达到治愈白血病的目的。</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骨髓移植前需要进行配型，以降低排斥反应的风险。</a:t>
            </a:r>
          </a:p>
        </p:txBody>
      </p:sp>
      <p:pic>
        <p:nvPicPr>
          <p:cNvPr id="6" name="Picture 6"/>
          <p:cNvPicPr>
            <a:picLocks noChangeAspect="1"/>
          </p:cNvPicPr>
          <p:nvPr/>
        </p:nvPicPr>
        <p:blipFill>
          <a:blip r:embed="rId2"/>
          <a:srcRect t="8775" b="877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骨髓移植后需进行免疫抑制治疗和抗感染治疗，以确保移植成功和预防并发症。</a:t>
            </a:r>
          </a:p>
        </p:txBody>
      </p:sp>
      <p:pic>
        <p:nvPicPr>
          <p:cNvPr id="10" name="Picture 10"/>
          <p:cNvPicPr>
            <a:picLocks noChangeAspect="1"/>
          </p:cNvPicPr>
          <p:nvPr/>
        </p:nvPicPr>
        <p:blipFill>
          <a:blip r:embed="rId4"/>
          <a:srcRect t="7795" b="779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骨髓移植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https://d.book118.com/368122031016006025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2024-09-01T14:14:35.060</cp:lastPrinted>
  <dcterms:created xsi:type="dcterms:W3CDTF">2024-09-01T06:14:35Z</dcterms:created>
  <dcterms:modified xsi:type="dcterms:W3CDTF">2024-09-01T06:14:37Z</dcterms:modified>
</cp:coreProperties>
</file>