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C0066-6791-46BA-B22F-57ADE4267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CDB5E-6BB5-4AE1-BECC-32EB08FB3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C5F65-006E-494F-ADCB-D689E1F97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31518-BEE4-45C6-97E0-9CF318CED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516E57-27FB-45CF-A7EB-F9871FD08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66AF03-EEC4-48B7-97AE-92018FA8B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76BDC4-DEDB-4F83-A865-368C7BEC0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5CCF5-7479-4724-88E5-0E7446477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E10D45-B8ED-46B6-BD77-4E879EE24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7A267-C46C-4321-853E-45A541DA4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A8D36-F373-42B9-B7A4-E3DBCFE50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2213200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战后国际直接投资与跨国公司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战后国际直接投资概述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跨国公司理论与发展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战后国际直接投资动机与影响因素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战后国际直接投资对跨国公司影响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战后国际直接投资政策与法规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二战后，国际经济体系经历了从布雷顿森林体系到牙买加体系的转变，全球经济格局发生了深刻变化。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全球经济体系重构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随着关税与贸易总协定的签署和世界贸易组织的成立，国际贸易自由化趋势不断加强。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贸易自由化趋势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20世纪80年代以来，经济全球化趋势日益明显，国际分工和协作不断深化。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经济全球化加速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战后国际经济格局变化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跨国公司与国际直接投资关系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跨国公司与国际直接投资之间存在相互依存的关系，跨国公司的兴起促进了国际直接投资的发展，而国际直接投资又为跨国公司的全球化经营提供了资金支持。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相互依存关系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战后，跨国公司迅速崛起，成为国际经济舞台上的重要角色。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跨国公司的兴起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跨国公司通过国际直接投资，在全球范围内配置资源、拓展市场和获取技术，推动了全球经济的发展。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国际直接投资的推动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揭示战后国际经济格局变化对跨国公司的影响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通过研究战后国际经济格局的变化，可以揭示这些变化对跨国公司的发展策略、经营模式和竞争格局的影响。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探讨跨国公司如何适应和应对国际经济格局变化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跨国公司在面对国际经济格局变化时，需要不断调整自身的发展战略和经营策略。研究跨国公司如何适应和应对这些变化，有助于深入了解跨国公司的经营管理和决策过程。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为跨国公司的未来发展提供借鉴和参考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通过对战后国际直接投资与跨国公司的研究，可以为跨国公司的未来发展提供借鉴和参考，帮助跨国公司更好地应对全球经济的挑战和机遇。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战后国际直接投资概述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投资活动跨越国界，涉及不同国家的经济、政治和文化环境。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战后国际直接投资是指二战后，一国投资者为获取长期利益而在另一国进行的直接投资活动，通常涉及资本、技术和管理经验的跨国转移。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国际直接投资通常具有长期的投资周期，投资者着眼于长期利益。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投资者通过获得一定比例的企业股权或投票权，实现对被投资企业的控制或影响。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战后国际直接投资发展历程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随着全球经济格局的变化，国际直接投资在经历了一段时间的调整后，呈现出新的发展趋势，如投资来源国和目的地国家的多元化、投资领域的拓宽等。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调整与重组阶段（20世纪90年代至今）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随着欧洲和日本的经济复苏，跨国公司开始在全球范围内寻找投资机会，国际直接投资规模逐渐扩大。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起步阶段（20世纪50年代-60年代）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经济全球化加速，发达国家之间相互投资增加，同时发展中国家也开始吸引外资，国际直接投资进入高速增长期。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高速增长阶段（20世纪70年代-80年代）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主要投资来源国和目的地国家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作为全球最大的经济体之一，美国在战后国际直接投资中占据重要地位。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日本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作为亚洲经济强国，日本在战后积极参与国际直接投资活动。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欧洲国家：德国、英国、法国等欧洲国家在战后经济恢复后，逐渐成为重要的投资来源国。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438" b="1143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主要投资来源国和目的地国家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发展中国家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战后初期，发展中国家为吸引外资制定了诸多优惠政策，成为国际直接投资的主要目的地。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新兴市场国家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随着新兴市场国家经济的快速发展，这些国家逐渐成为国际直接投资的热门目的地。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发达国家之间的相互投资在战后国际直接投资中占有重要地位，尤其是欧盟内部成员国之间的投资合作。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主要投资来源国和目的地国家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跨国公司理论与发展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跨国公司的定义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多国性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对外直接投资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一体化管理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全球化经营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跨国公司的特征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跨国公司是指在一个以上国家拥有或控制生产和服务设施的企业。它们通常通过对外直接投资（FDI）在多个国家建立子公司或分支机构，以实现全球化经营。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跨国公司具有以下几个显著特征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跨国公司在全球范围内寻求市场、资源和投资机会，以实现最大化收益。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跨国公司在多个国家设立子公司或分支机构，形成复杂的国际生产和服务网络。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跨国公司通过对外直接投资获取国外资产的控制权，进而实现全球化战略。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跨国公司对全球范围内的子公司或分支机构实行一体化管理，以确保战略协同和资源优化配置。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跨国公司定义及特征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早期的跨国公司理论主要关注企业国际化的动因和条件，如市场不完全、产品生命周期、内部化优势等。这些理论为企业国际化提供了初步的解释和指导。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新兴理论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随着全球化进程的加速和新兴市场的崛起，新兴跨国公司理论逐渐受到关注。这些理论强调制度、文化、网络等因素对企业国际化的影响，为解释新兴市场跨国公司的崛起提供了新的视角。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早期理论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跨国公司理论演进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战后跨国公司发展概况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：战后初期，跨国公司主要集中在发达国家，如美国、欧洲和日本。随着全球化进程的加速和新兴市场的崛起，发展中国家和地区的跨国公司逐渐崭露头角。进入21世纪后，新兴市场跨国公司的崛起成为全球经济的重要现象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布：战后跨国公司的行业分布呈现多样化趋势。早期主要集中在制造业和资源开发领域，如汽车、石油、钢铁等。随着服务业的兴起和信息技术的发展，金融、电信、零售等服务行业逐渐成为跨国公司的主导行业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地域分布：战后跨国公司的地域分布也呈现多样化趋势。早期主要集中在欧美发达国家之间，后来逐渐扩展到亚洲、拉丁美洲和非洲等地区。新兴市场跨国公司的崛起使得全球跨国公司的地域分布更加均衡。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模式：战后跨国公司的经营模式不断创新和发展。从最初的出口导向型到后来的市场导向型和技术导向型，跨国公司的经营模式不断适应全球经济环境的变化。同时，随着信息技术的发展和互联网的普及，电子商务、数字化营销等新型经营模式逐渐成为跨国公司的重要手段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https://d.book118.com/368122132000006043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2024-09-22T08:04:43.538</cp:lastPrinted>
  <dcterms:created xsi:type="dcterms:W3CDTF">2024-09-22T00:04:43Z</dcterms:created>
  <dcterms:modified xsi:type="dcterms:W3CDTF">2024-09-22T00:04:45Z</dcterms:modified>
</cp:coreProperties>
</file>