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18AF49B-703A-4547-9FB2-53396DA4A24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13859-A398-4A61-BDEF-088BBB029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07BC6-77E6-4BB1-B4D9-598AF8C00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BE213-A47A-43B1-93B1-25460DD4B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38BFC-53F3-4BF1-8B4B-7CC90A16A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11EC4B-DFC7-40F8-AC49-1ECBD3465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6B5B40-2F2B-44A2-84C9-49D8421C9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FFF4D3-8F64-40F0-8BF6-8ADF222F7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6BD4C-5060-4A80-88DA-F36A8BAA6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B211B-ECCE-4721-8E6A-5E537DCAE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18057-6556-442A-AE95-CA7486F25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E0076-E605-4EEE-AC30-00FA0619C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D02EBFA-B0EF-4DC8-814D-39E46ADC9B7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1655719-ACA7-4603-ACDD-7574B4A3115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303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如何提高教学质量意识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教师角色定位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教学方法与技巧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教学管理与评估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师生互动与沟通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了解教学质量意识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教学质量意识是指教师对于教学工作质量的认知和重视程度。提高教学质量意识可以帮助教师不断提升教学水平和专业素养。本章将介绍如何提高教学质量意识，从而提升教学效果。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提高教学质量意识是教师教学工作的基础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教学工作的基础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良好的教学质量意识可以帮助教师更好地实施教学改革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更好实施教学改革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教学质量意识的提升对学生学习成果和教育教学质量影响深远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影响深远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教师职业操守和责任感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教师职业操守和责任感直接影响教学质量意识的形成和发展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教学环境和资源保障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良好的教学环境和资源保障可以促进教学质量意识的培养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教师自我反思和学习能力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教师需要具备自我反思和学习能力，才能不断提高教学质量意识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教师个人修养和素质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教师个人修养和素质对教学质量意识的提升起着重要作用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如何提高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重要的方法之一是不断反思教学过程和效果，找到不足之处并改进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反思教学过程和效果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通过与同行的交流和合作，共同提高教学质量意识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加强与同行的交流和合作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积极学习教学方法和理论，不断提升自身的教学水平和能力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学习教学方法和理论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教师角色定位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教师的多重身份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教师在教学过程中扮演着多重角色，既是知识传授者，又是学生引导者；同时也是课堂管理者，以及团队合作者。教师需要确立清晰的教学目标，并采用有效的教学方法来引领学生前进。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优秀教师的特质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基础扎实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专业知识与理论功底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灵活的应变能力和创新精神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善于引导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耐心和责任感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如何提升教师角色定位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反思自身的教学风格和方式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参加相关培训和学术交流活动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不断学习和积累教学经验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反思教学过程，总结经验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观察学生反馈和表现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持续改进课程设计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实践与反思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通过实践不断提升教学水平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体验教学过程中的挑战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总结经验教训，不断改进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提高教学质量意识是每位教师的责任。只有不断完善自己的教学方法和角色定位，才能真正实现教学目标，培养出更优秀的学生。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教学方法与技巧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多媒体教学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多媒体教学是一种有效的教学方法，通过利用多种视听资料，可以激发学生的学习兴趣。结合实例和图片展示知识点，能够生动直观地呈现，从而提高课堂的互动性和学习效果。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根据学生的特点进行教学设计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理解学生个性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采用不同方法满足学生需求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差异化教学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培养学生自主学习能力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激发学习潜能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课堂实践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课堂实践是教学过程中的重要环节，在创设轻松活泼的氛围的同时，可以引导学生主动参与。提倡探究式学习和合作学习，注重实际操作和案例分析，以培养学生解决问题的能力。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教学反馈与评估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了解学生学习情况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定期评估教学效果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及时调整教学策略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收集学生反馈意见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关注学生学习过程和方法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引导自我评价和反思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教学反馈与评估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通过不同方式了解学生学习情况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多角度评估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引导学生形成批判性思维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培养自我评价能力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根据反馈意见灵活改进教学方法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理解学生个性与特点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满足学生差异化需求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创设轻松活泼氛围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注重实际操作和案例分析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教学反馈与评估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定期评估教学效果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收集学生反馈意见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教学方法与技巧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多媒体教学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利用多媒体资源激发学生兴趣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生动呈现知识点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https://d.book118.com/368123035010006050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如何提高教学质量意识</vt:lpstr>
      <vt:lpstr>目录</vt:lpstr>
      <vt:lpstr>第1章 简介</vt:lpstr>
      <vt:lpstr> </vt:lpstr>
      <vt:lpstr>为什么重要</vt:lpstr>
      <vt:lpstr>影响因素</vt:lpstr>
      <vt:lpstr>如何提高</vt:lpstr>
      <vt:lpstr>第2章 教师角色定位</vt:lpstr>
      <vt:lpstr> </vt:lpstr>
      <vt:lpstr>优秀教师的特质</vt:lpstr>
      <vt:lpstr>如何提升教师角色定位</vt:lpstr>
      <vt:lpstr>实践与反思</vt:lpstr>
      <vt:lpstr>结语</vt:lpstr>
      <vt:lpstr>第三章 教学方法与技巧</vt:lpstr>
      <vt:lpstr>多媒体教学</vt:lpstr>
      <vt:lpstr>个性化教学</vt:lpstr>
      <vt:lpstr> </vt:lpstr>
      <vt:lpstr>教学反馈与评估</vt:lpstr>
      <vt:lpstr>教学反馈与评估</vt:lpstr>
      <vt:lpstr>教学方法与技巧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2024-09-29T14:32:56.271</cp:lastPrinted>
  <dcterms:created xsi:type="dcterms:W3CDTF">2024-09-29T06:32:56Z</dcterms:created>
  <dcterms:modified xsi:type="dcterms:W3CDTF">2024-09-29T06:32:58Z</dcterms:modified>
</cp:coreProperties>
</file>