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B73E7D-661C-419D-8539-BA9B53E83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D5C6E9-B9A2-49CD-BE53-D4ED7DFB8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1DD184-624F-4C8E-8F80-F6206348E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9E1D9-90A5-4AF5-8005-300D1CFF7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248CBA-1D22-480D-A552-6C8ED051A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21A646-AAF9-434E-8116-6FDB84E4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675B2-9C65-4E49-B231-756BD7D31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5781C-76BF-4BD5-BF9F-10BFC964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00455-FCFD-4ED2-B4B9-E7F95CED2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FD8C04-5BAD-4E9A-9E5F-DA186EEDB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8D696-1DBF-4B6D-84F3-C658A79C6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2307106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医疗垃圾中可回收资源的种类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资源回收在医疗垃圾处理中的应用技术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00" b="173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医疗垃圾处理是环境保护的重要环节，随着医疗技术的进步，医疗垃圾产生量逐年增加，如何有效处理这些垃圾成为亟待解决的问题。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资源回收在医疗垃圾处理中具有重要意义，通过回收利用医疗垃圾中的有用资源，可以降低环境污染，节约资源，促进可持续发展。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医疗垃圾处理现状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资源回收技术在医疗垃圾处理中的应用尚处于起步阶段，需要加强研究和推广，提高医疗垃圾处理效率和资源利用率。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目前医疗垃圾处理主要采用焚烧和填埋两种方式，但存在处理不彻底、二次污染等问题。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资源回收在医疗垃圾处理中的意义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医疗垃圾中可能含有有害物质，如化学药品、放射性物质等，如果直接处理不当，会对环境造成严重污染。通过资源回收，可以有效地减少这些有害物质对环境的污染。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资源回收可以减少垃圾填埋场的负荷，从而降低对土壤和水源的污染风险。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资源回收可以减少医疗垃圾焚烧过程中产生的有害气体和颗粒物，降低对大气的污染。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1929" r="119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2516" b="12516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150" r="1150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减少环境污染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医疗垃圾中包含许多可回收利用的资源，如金属、塑料、纸张等。通过资源回收，可以有效地将这些资源重新利用，减少对自然资源的消耗。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资源回收可以降低医疗垃圾处理成本，节约了医疗机构的运营成本。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资源回收可以创造经济效益，为社会创造就业机会，促进经济发展。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889" b="2088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节约资源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推动可持续发展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资源回收是推动可持续发展的重要手段之一，它符合绿色发展理念，有利于建设资源节约型和环境友好型社会。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资源回收可以促进技术创新和产业升级，推动经济结构调整和转型升级。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资源回收可以提升公众环保意识，培养绿色生活习惯，为可持续发展奠定基础。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医疗垃圾中可回收资源的种类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781" r="33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医疗垃圾中的塑料类主要包括一次性注射器、输液袋、药品包装等，这些塑料经过清洗和消毒后，可以再次利用。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的塑料类主要包括一次性注射器、输液袋、药品包装等，这些塑料制品在医疗过程中被大量使用，但处理不当会对环境造成污染。通过合理的回收和再利用，这些塑料可以减少对环境的压力，同时也可以节约资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医疗垃圾中的玻璃类主要包括药品瓶、试管、烧瓶等，这些玻璃经过清洗和消毒后，可以再次用于实验室或生产中。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医疗垃圾中的玻璃类主要包括药品瓶、试管、烧瓶等，这些玻璃制品在医疗过程中被广泛使用，但处理不当会对环境造成污染。通过合理的回收和再利用，这些玻璃可以减少对环境的压力，同时也可以节约资源。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玻璃类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医疗垃圾中的金属类主要包括手术刀、缝合针、医用器械等，这些金属经过清洗和消毒后，可以再次用于医疗中。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金属类主要包括手术刀、缝合针、医用器械等，这些金属制品在医疗过程中被大量使用，但处理不当会对环境造成污染。通过合理的回收和再利用，这些金属可以减少对环境的压力，同时也可以节约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医疗垃圾中的纸张类主要包括病历、处方、化验单等，这些纸张经过消毒后，可以作为再生纸使用。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医疗垃圾中的纸张类主要包括病历、处方、化验单等，这些纸张在医疗过程中被大量使用，但处理不当会对环境造成污染。通过合理的回收和再利用，这些纸张可以减少对环境的压力，同时也可以节约资源。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00" r="30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纸张类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资源回收在医疗垃圾处理中的应用技术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https://d.book118.com/368123071062006026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2024-09-03T18:17:33.978</cp:lastPrinted>
  <dcterms:created xsi:type="dcterms:W3CDTF">2024-09-03T10:17:33Z</dcterms:created>
  <dcterms:modified xsi:type="dcterms:W3CDTF">2024-09-03T10:17:36Z</dcterms:modified>
</cp:coreProperties>
</file>