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48E8E-99D1-48DF-9BEE-CC5909DB6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058FF-57EE-4215-8D44-0944DE2B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F542A-57E7-431B-9367-BCD7C521B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7EDC7-D012-4383-8047-1B45BCF9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1100D-C6EA-4F16-AE18-C2CB1C61F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30F42-E352-49FC-B99F-86895577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A005F-6B72-4CFC-8C20-86F5261F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22F32-8E65-4A07-A104-AE9B5326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0759E-9C9B-413F-BE4B-67B977FB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BB603-31B9-49A6-828C-2F2148A9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58FA7-760C-4882-9040-F2206F80D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4016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进修效果评估方法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进修效果分析及存在问题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随着医疗技术的不断发展和护理模式的转变，护士需要不断更新知识和技能，提高专业素养。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护士个人成长需求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医院为提高护理质量和患者满意度，需要培养一支高素质、专业化的护理团队。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护士通过进修学习，可以拓宽视野、增长见识，提高个人职业竞争力。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提高护士专业技能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通过系统学习和实践操作，使护士掌握更先进的护理技术和理念。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增强护士综合素质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培养护士的临床思维、沟通能力、团队协作能力等综合素质。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推动医院护理水平提升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将进修成果应用于临床实践，提高医院整体护理水平。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护士在专业技能、知识结构和综合素质等方面得到全面提升。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护士个人能力提升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通过护士的进修学习，患者能够享受到更优质、更安全的护理服务。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患者受益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医院护理团队的整体素质得到提升，进一步提高医院的综合竞争力。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医院综合实力增强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包括护理学基础、疾病诊断与治疗、药物学等，以巩固和更新护士的专业知识。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涵盖各类护理操作、急救技能、医疗设备使用等，以提高护士的实际操作能力。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根据护士的兴趣和职业规划，提供心理学、营养学、康复医学等相关课程。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对护士在进修期间所学的专业技能进行定期考核，确保其熟练掌握。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安排护士在各类病房、手术室、急诊室等实践场所进行实习，以锻炼其临床应对能力。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由资深护士或医生对进修护士进行一对一的操作指导，及时纠正其操作中的不足。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833" r="18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58" r="18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鼓励护士分享自己在临床实践中积累的经验和心得，促进彼此间的交流与合作。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邀请国内外知名护理专家进行学术讲座，分享最新的护理理念和研究成果。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专题研讨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组织护士针对某一专题进行深入研讨，提高其分析问题和解决问题的能力。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学术交流与研讨活动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进修效果评估方法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考核成绩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通过闭卷或开卷考试，检验护士对进修期间所学理论知识的掌握情况。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要求护士对典型案例进行分析，评估其运用理论知识解决实际问题的能力。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论文撰写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鼓励护士撰写相关领域的学术论文，评价其理论素养和研究能力。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理论知识掌握程度评估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对护士进行实践技能操作考核，如静脉采血、心肺复苏等，观察其操作熟练度和准确性。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评价护士在临床实习中的表现，如与患者的沟通能力、病情观察能力、应急处理能力等。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组织技能竞赛活动，激发护士提升实践技能的积极性，同时评估其技能水平。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实践技能操作水平评估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https://d.book118.com/368124016034006044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2024-09-24T05:25:24.785</cp:lastPrinted>
  <dcterms:created xsi:type="dcterms:W3CDTF">2024-09-23T21:25:24Z</dcterms:created>
  <dcterms:modified xsi:type="dcterms:W3CDTF">2024-09-23T21:25:26Z</dcterms:modified>
</cp:coreProperties>
</file>