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1DDE1-222C-4E6D-8FDB-4959215B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9479A-88C6-437D-A563-008376290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F26A2-0285-489D-A57D-F3C890832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22FEE-7992-4B9A-BCBF-DC92BDE6F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80B6D2-4858-44D2-BA05-2FBF7040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DE337-030A-4233-8C8D-C4EAB299D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2C438-E4B4-4D25-AC1D-3A786416A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A2DB3-54F7-4807-B431-6EC52B38D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1CE02-64C9-4127-9FE3-8F57363AD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69383-D0FB-45D5-90A8-CA5A74F1A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E2D52-072B-4958-BCAB-A49666DB1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4071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日常口腔护理方法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口腔疾病预防与控制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特殊人群口腔护理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口腔护理产品与选择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口腔护理常见问题解答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口腔由唇、齿、舌、腭等结构组成，具有咀嚼、吞咽、言语和呼吸等功能。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牙齿的构造与功能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唾液的作用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54" r="133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牙齿分为牙冠、牙颈和牙根，具有咬碎、磨细食物，帮助发音等功能。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唾液具有润滑食物、分解食物、杀菌、清洁口腔等功能。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口腔是食物进入消化系统的第一关，良好的口腔健康有助于营养的摄取和吸收。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250" r="21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营养摄取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口腔是呼吸道的入口，口腔感染和炎症可能影响呼吸系统的健康。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呼吸系统健康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口腔问题可能影响患者的自信心和心理健康，如口腔疾病导致的牙齿缺失或畸形。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口腔疾病的分类与症状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183" r="211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牙齿硬组织逐渐被破坏，出现龋洞，伴有疼痛、敏感等症状。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牙周组织炎症，表现为牙龈红肿、出血、溢脓，牙齿松动等。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口腔黏膜出现圆形或椭圆形的溃疡，疼痛明显。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口腔黏膜出现异常肿块、溃疡、斑块等，可能伴有疼痛、出血等症状。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日常口腔护理方法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正确的刷牙技巧和方法对于保持口腔健康至关重要。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刷牙姿势，确保牙刷与牙齿表面呈45度角，并轻轻按压使刷毛进入牙缝。刷牙时应采用短距离水平颤动的方式，避免用力过大导致牙龈损伤。刷牙时间应不少于2分钟，确保牙齿的各个面都能得到有效清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59" b="200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牙线是清洁牙缝和牙龈下区域的必备工具。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将牙线缠绕在双手食指或中指上，轻轻拉紧，然后沿牙齿间隙上下滑动，清洁牙缝中的食物残渣和牙菌斑。注意不要用力过大，以免损伤牙龈。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漱口水可以帮助去除口腔中的细菌和异味，但需谨慎选择和使用。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选择温和、无酒精的漱口水，按照说明书上的使用方法进行使用。漱口水可以帮助去除口腔中的细菌和异味，但不建议长期使用，以免破坏口腔菌群平衡。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定期进行口腔清洁是保持口腔健康的重要措施。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每天至少刷牙两次，分别在早晨和晚上睡前进行。此外，每天使用牙线清洁牙缝，定期到牙医处进行口腔检查和洁牙。对于特殊情况，如正畸治疗或口腔手术等，需要按照医生的建议进行口腔清洁。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口腔清洁的频率和时间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口腔疾病预防与控制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827" r="88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龋齿的预防与控制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定期进行口腔检查，及早发现龋齿并进行治疗，防止龋齿恶化。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养成早晚刷牙、饭后漱口的习惯，使用牙线清洁牙缝，以减少口腔细菌滋生。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适量摄入含钙、磷等矿物质的食物，少吃含糖食品和饮料，以降低龋齿发生的风险。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保持良好口腔卫生习惯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定期进行口腔检查，及时治疗牙周病，避免病情恶化。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戒烟和限制酒精摄入有助于维护口腔健康，降低牙周病发生的风险。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控制牙菌斑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通过定期刷牙和使用牙线清洁牙缝，控制牙菌斑的生长，预防牙周病的发生。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戒烟、限酒、减少槟榔的摄入，以降低口腔癌发生的风险。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避免不良嗜好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定期进行口腔检查，及早发现口腔癌前病变和早期口腔癌，提高治愈率。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333" r="19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适量摄入富含维生素和矿物质的食品，减少腌制、熏制等加工食品的摄入，以降低口腔癌发生的风险。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口腔癌的预防与控制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扁平苔藓、白斑等疾病的预防与控制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保持良好口腔卫生习惯，避免刺激性食物和药物，及时就医治疗。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颞下颌关节紊乱病的预防与控制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避免过度张口、咬硬物等损伤颞下颌关节的行为，采用热敷、按摩等方法缓解症状。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其他口腔疾病的预防与控制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特殊人群口腔护理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从婴儿期开始，定期带宝宝进行口腔检查，以便及时发现和解决口腔问题。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每天早晚为宝宝刷牙，使用儿童专用牙刷和牙膏，避免食物残渣和细菌滋生。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纠正宝宝咬手指、咬铅笔等不良习惯，以降低牙齿排列不齐和口腔感染的风险。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避免不良习惯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鼓励宝宝多吃蔬菜、水果等富含维生素和矿物质的食品，少吃糖分高的食品，以预防蛀牙。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儿童口腔护理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https://d.book118.com/368124071125006026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2024-09-04T07:54:19.677</cp:lastPrinted>
  <dcterms:created xsi:type="dcterms:W3CDTF">2024-09-03T23:54:19Z</dcterms:created>
  <dcterms:modified xsi:type="dcterms:W3CDTF">2024-09-03T23:54:21Z</dcterms:modified>
</cp:coreProperties>
</file>