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B364C-EB13-48FA-9435-F904A1C8B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9570B-65A7-4375-864B-D23E6F760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C374C-A7EC-49F6-8093-66E53E05E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39AF2-BFA2-4B2C-B5BE-550D84E24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08F0B5-04DF-4DA3-83E7-A911F961D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1FF148-9F4F-4355-BB6A-53A50EF49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EAF7A-3F48-46BD-AECA-C13F734C2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380BE-4C90-4A56-9C03-A2F452C3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8618A-5435-495D-8A48-47273C2CE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D9FC3-5C3D-47BA-B757-1583EE394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D1F1F-56C8-41D0-B7C2-DE126D8D6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5052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新员工网络信息安全培训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新员工网络信息安全培训的重要性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网络信息安全基础知识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新员工在网络信息安全中的职责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安全上网行为习惯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应对网络信息安全事件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新员工网络信息安全培训总结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新员工网络信息安全培训的重要性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https://d.book118.com/368125052127006022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2024-08-29T02:55:34.546</cp:lastPrinted>
  <dcterms:created xsi:type="dcterms:W3CDTF">2024-08-28T18:55:34Z</dcterms:created>
  <dcterms:modified xsi:type="dcterms:W3CDTF">2024-08-28T18:55:36Z</dcterms:modified>
</cp:coreProperties>
</file>