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OIBJF+MS-UIGothic"/>
      <p:regular r:id="rId18"/>
    </p:embeddedFont>
    <p:embeddedFont>
      <p:font typeface="IMAFDP+EHVODU+ArialMT"/>
      <p:regular r:id="rId19"/>
    </p:embeddedFont>
    <p:embeddedFont>
      <p:font typeface="NKNLFQ+DIOOKC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92FB2-9803-4001-8437-642773B03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6AF7C-6CAA-470C-A1CD-FAB8574A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8D46D-7D72-4333-937D-BE72BB05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F8424-AAB0-4BA9-9144-947B4C60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59033-699B-40F4-8FAE-51A4B738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6C4B0-A92C-4F22-B527-C27C9810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D895B-90A0-4B84-B1CF-EFD6D086D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3B3B9-D62B-4CCD-89D3-49589BBCA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EAF7E-7446-49F7-8ED5-A417C732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1ED55-3459-45AF-A269-6AAE4753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1DE92-EC21-49DC-9909-024C82062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5105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DOIBJF+MS-UIGothic"/>
                <a:cs typeface="DOIBJF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2490618" cy="30243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MAFDP+EHVODU+ArialMT"/>
                <a:cs typeface="IMAFDP+EHVOD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拓展客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MAFDP+EHVODU+ArialMT"/>
                <a:cs typeface="IMAFDP+EHVOD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户谈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判技巧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MAFDP+EHVODU+ArialMT"/>
                <a:cs typeface="IMAFDP+EHVOD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沟通技巧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MAFDP+EHVODU+ArialMT"/>
                <a:cs typeface="IMAFDP+EHVOD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IMAFDP+EHVODU+ArialMT"/>
                <a:cs typeface="IMAFDP+EHVOD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OIBJF+MS-UIGothic"/>
                <a:cs typeface="DOIBJF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寻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找潜在客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NLFQ+DIOOKC+MicrosoftYaHei-Bold"/>
                <a:cs typeface="NKNLFQ+DIOOK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NLFQ+DIOOKC+MicrosoftYaHei-Bold"/>
                <a:cs typeface="NKNLFQ+DIOOK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NLFQ+DIOOKC+MicrosoftYaHei-Bold"/>
                <a:cs typeface="NKNLFQ+DIOOK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确定目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客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000" spc="23">
                <a:solidFill>
                  <a:srgbClr val="8C8C8C"/>
                </a:solidFill>
                <a:latin typeface="DOIBJF+MS-UIGothic"/>
                <a:cs typeface="DOIBJF+MS-UIGothic"/>
              </a:rPr>
              <a:t>群体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利用多渠道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寻</a:t>
            </a:r>
            <a:r>
              <a:rPr sz="2000">
                <a:solidFill>
                  <a:srgbClr val="8C8C8C"/>
                </a:solidFill>
                <a:latin typeface="DOIBJF+MS-UIGothic"/>
                <a:cs typeface="DOIBJF+MS-UIGothic"/>
              </a:rPr>
              <a:t>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建立信息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了解潜在客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背景、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需求和痛点，以便更有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性地开展拓展活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社交媒体、行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展会、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商会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会等途径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取潜在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系方式。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将收集到的潜在客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信息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整理成数据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，方便后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建立信任关系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提升自身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素养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建立信任基石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定期跟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富的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，才能在与潜在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交流中展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良好的沟通、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信和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可靠性，逐步建立起与潜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的信任关系。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保持与潜在客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系，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定期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送有价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的信息或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源，提高客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黏性。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了解客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提供解决方案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根据客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需求，提供定制化的解决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方案，展示公司的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和差异化。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深入挖掘客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过细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致的提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听，了解潜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的核心需求和痛点。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持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续优</a:t>
            </a:r>
            <a:r>
              <a:rPr sz="2300" spc="23">
                <a:solidFill>
                  <a:srgbClr val="8C8C8C"/>
                </a:solidFill>
                <a:latin typeface="DOIBJF+MS-UIGothic"/>
                <a:cs typeface="DOIBJF+MS-UIGothic"/>
              </a:rPr>
              <a:t>化方案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根据客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和需求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化，不断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化解决方案，提高客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备谈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判策略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了解客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制定多套方案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强调</a:t>
            </a:r>
            <a:r>
              <a:rPr sz="2000" spc="25">
                <a:solidFill>
                  <a:srgbClr val="8C8C8C"/>
                </a:solidFill>
                <a:latin typeface="DOIBJF+MS-UIGothic"/>
                <a:cs typeface="DOIBJF+MS-UIGothic"/>
              </a:rPr>
              <a:t>自身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备阶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段，需要深入了解客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的需求和心理，以便在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判中更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好地把握客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关切，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足其需求。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不同的客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需求，准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多套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判方案，并在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判中灵活运用，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以增加自己的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价能力。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判前，需要梳理自己的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源，并在适当的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机向客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展示，增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自己的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制定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判底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明确自身底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判前，需要明确自身的底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和利益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求，以便在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判中保持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清醒和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判断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2300" spc="23">
                <a:solidFill>
                  <a:srgbClr val="8C8C8C"/>
                </a:solidFill>
                <a:latin typeface="DOIBJF+MS-UIGothic"/>
                <a:cs typeface="DOIBJF+MS-UIGothic"/>
              </a:rPr>
              <a:t>方底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判中，需要善于判断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方的底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和利益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求，以便在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需求的同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，最大化地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自身利益。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灵活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8C8C8C"/>
                </a:solidFill>
                <a:latin typeface="DOIBJF+MS-UIGothic"/>
                <a:cs typeface="DOIBJF+MS-UIGothic"/>
              </a:rPr>
              <a:t>整底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判中，需要根据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情况灵活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整自身的底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求，以达成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最合适的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灵活运用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DOIBJF+MS-UIGothic"/>
                <a:cs typeface="DOIBJF+MS-UIGothic"/>
              </a:rPr>
              <a:t>善于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倾</a:t>
            </a:r>
            <a:r>
              <a:rPr sz="1550">
                <a:solidFill>
                  <a:srgbClr val="8C8C8C"/>
                </a:solidFill>
                <a:latin typeface="DOIBJF+MS-UIGothic"/>
                <a:cs typeface="DOIBJF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DOIBJF+MS-UIGothic"/>
                <a:cs typeface="DOIBJF+MS-UIGothic"/>
              </a:rPr>
              <a:t>掌握情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判中，需要善于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的意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和需求，以更好地理解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方的心理和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判中，需要掌握自己的情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奏，避免因情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做出冲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DOIBJF+MS-UIGothic"/>
                <a:cs typeface="DOIBJF+MS-UIGothic"/>
              </a:rPr>
              <a:t>表达清晰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DOIBJF+MS-UIGothic"/>
                <a:cs typeface="DOIBJF+MS-UIGothic"/>
              </a:rPr>
              <a:t>学会妥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在表达自己的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点和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需要清晰明了，避免含糊其辞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专业术语导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方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判中，需要学会妥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让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步，以达成双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7F7F7"/>
                </a:solidFill>
                <a:latin typeface="DOIBJF+MS-UIGothic"/>
                <a:cs typeface="DOIBJF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有效沟通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明确表达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6724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在与客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沟通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，使用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明了的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言表达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避免使用复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的行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保持眼神接触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与客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保持眼神接触，展示自信和尊重，同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意非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言交流的重要性。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DOIBJF+MS-UIGothic"/>
                <a:cs typeface="DOIBJF+MS-UIGothic"/>
              </a:rPr>
              <a:t>注重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语</a:t>
            </a:r>
            <a:r>
              <a:rPr sz="2300" spc="23">
                <a:solidFill>
                  <a:srgbClr val="8C8C8C"/>
                </a:solidFill>
                <a:latin typeface="DOIBJF+MS-UIGothic"/>
                <a:cs typeface="DOIBJF+MS-UIGothic"/>
              </a:rPr>
              <a:t>气和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语调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根据情境和目的，运用适当的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气和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语调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表达情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感，增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7F7F7"/>
                </a:solidFill>
                <a:latin typeface="DOIBJF+MS-UIGothic"/>
                <a:cs typeface="DOIBJF+MS-UIGothic"/>
              </a:rPr>
              <a:t>沟通效果。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听客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8C8C8C"/>
                </a:solidFill>
                <a:latin typeface="DOIBJF+MS-UIGothic"/>
                <a:cs typeface="DOIBJF+MS-UIGothic"/>
              </a:rPr>
              <a:t>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2300" spc="25">
                <a:solidFill>
                  <a:srgbClr val="FFFFFF"/>
                </a:solidFill>
                <a:latin typeface="DOIBJF+MS-UIGothic"/>
                <a:cs typeface="DOIBJF+MS-UIGothic"/>
              </a:rPr>
              <a:t>予关注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听客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的需求和意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，表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的关注和重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OIBJF+MS-UIGothic"/>
                <a:cs typeface="DOIBJF+MS-UIGothic"/>
              </a:rPr>
              <a:t>不要打断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在客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表达意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见时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，不要打断或提前做出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，等待客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完整表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943722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达想法。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OIBJF+MS-UIGothic"/>
                <a:cs typeface="DOIBJF+MS-UIGothic"/>
              </a:rPr>
              <a:t>确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FFFFFF"/>
                </a:solidFill>
                <a:latin typeface="DOIBJF+MS-UIGothic"/>
                <a:cs typeface="DOIBJF+MS-UIGothic"/>
              </a:rPr>
              <a:t>理解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在客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束后，重复或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点和需求，确保双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47384" y="55940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IBJF+MS-UIGothic"/>
                <a:cs typeface="DOIBJF+MS-UIGothic"/>
              </a:rPr>
              <a:t>方理解一致。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https://d.book118.com/368125105027006032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DOIBJF+MS-UIGothic</vt:lpstr>
      <vt:lpstr>SimSun</vt:lpstr>
      <vt:lpstr>IMAFDP+EHVODU+ArialMT</vt:lpstr>
      <vt:lpstr>Times New Roman</vt:lpstr>
      <vt:lpstr>NKNLFQ+DIOOKC+MicrosoftYaHei-Bold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2024-09-09T12:34:20.715</cp:lastPrinted>
  <dcterms:created xsi:type="dcterms:W3CDTF">2024-09-09T04:34:20Z</dcterms:created>
  <dcterms:modified xsi:type="dcterms:W3CDTF">2024-09-09T04:34:22Z</dcterms:modified>
</cp:coreProperties>
</file>